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4D6C"/>
    <a:srgbClr val="0097B2"/>
    <a:srgbClr val="FD88F2"/>
    <a:srgbClr val="3D66B9"/>
    <a:srgbClr val="FF86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590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5">
            <a:extLst>
              <a:ext uri="{FF2B5EF4-FFF2-40B4-BE49-F238E27FC236}">
                <a16:creationId xmlns:a16="http://schemas.microsoft.com/office/drawing/2014/main" id="{D98161B6-45C0-4A4B-9C35-6018FDDFD0C6}"/>
              </a:ext>
            </a:extLst>
          </p:cNvPr>
          <p:cNvGrpSpPr/>
          <p:nvPr userDrawn="1"/>
        </p:nvGrpSpPr>
        <p:grpSpPr>
          <a:xfrm>
            <a:off x="11817353" y="3227917"/>
            <a:ext cx="419332" cy="3650516"/>
            <a:chOff x="0" y="0"/>
            <a:chExt cx="1056869" cy="409242"/>
          </a:xfrm>
        </p:grpSpPr>
        <p:sp>
          <p:nvSpPr>
            <p:cNvPr id="28" name="Freeform 6">
              <a:extLst>
                <a:ext uri="{FF2B5EF4-FFF2-40B4-BE49-F238E27FC236}">
                  <a16:creationId xmlns:a16="http://schemas.microsoft.com/office/drawing/2014/main" id="{C0EAB09A-0C7E-4D32-931F-E5016D6EBDCD}"/>
                </a:ext>
              </a:extLst>
            </p:cNvPr>
            <p:cNvSpPr/>
            <p:nvPr/>
          </p:nvSpPr>
          <p:spPr>
            <a:xfrm>
              <a:off x="0" y="0"/>
              <a:ext cx="1056869" cy="409242"/>
            </a:xfrm>
            <a:custGeom>
              <a:avLst/>
              <a:gdLst/>
              <a:ahLst/>
              <a:cxnLst/>
              <a:rect l="l" t="t" r="r" b="b"/>
              <a:pathLst>
                <a:path w="1056869" h="409242">
                  <a:moveTo>
                    <a:pt x="0" y="0"/>
                  </a:moveTo>
                  <a:lnTo>
                    <a:pt x="1056869" y="0"/>
                  </a:lnTo>
                  <a:lnTo>
                    <a:pt x="1056869" y="409242"/>
                  </a:lnTo>
                  <a:lnTo>
                    <a:pt x="0" y="409242"/>
                  </a:lnTo>
                  <a:close/>
                </a:path>
              </a:pathLst>
            </a:custGeom>
            <a:solidFill>
              <a:srgbClr val="0097B2"/>
            </a:solidFill>
          </p:spPr>
        </p:sp>
        <p:sp>
          <p:nvSpPr>
            <p:cNvPr id="30" name="TextBox 7">
              <a:extLst>
                <a:ext uri="{FF2B5EF4-FFF2-40B4-BE49-F238E27FC236}">
                  <a16:creationId xmlns:a16="http://schemas.microsoft.com/office/drawing/2014/main" id="{B5926F1A-2A13-43B5-A8E6-69C3FB913C71}"/>
                </a:ext>
              </a:extLst>
            </p:cNvPr>
            <p:cNvSpPr txBox="1"/>
            <p:nvPr/>
          </p:nvSpPr>
          <p:spPr>
            <a:xfrm>
              <a:off x="0" y="-95250"/>
              <a:ext cx="1056869" cy="50449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95"/>
                </a:lnSpc>
              </a:pPr>
              <a:endParaRPr/>
            </a:p>
          </p:txBody>
        </p:sp>
      </p:grpSp>
      <p:grpSp>
        <p:nvGrpSpPr>
          <p:cNvPr id="31" name="Group 2">
            <a:extLst>
              <a:ext uri="{FF2B5EF4-FFF2-40B4-BE49-F238E27FC236}">
                <a16:creationId xmlns:a16="http://schemas.microsoft.com/office/drawing/2014/main" id="{033FAB03-5314-4369-BB96-D48CD612A6A3}"/>
              </a:ext>
            </a:extLst>
          </p:cNvPr>
          <p:cNvGrpSpPr/>
          <p:nvPr userDrawn="1"/>
        </p:nvGrpSpPr>
        <p:grpSpPr>
          <a:xfrm>
            <a:off x="11817353" y="0"/>
            <a:ext cx="419332" cy="2931666"/>
            <a:chOff x="0" y="0"/>
            <a:chExt cx="1511293" cy="1294094"/>
          </a:xfrm>
        </p:grpSpPr>
        <p:sp>
          <p:nvSpPr>
            <p:cNvPr id="32" name="Freeform 3">
              <a:extLst>
                <a:ext uri="{FF2B5EF4-FFF2-40B4-BE49-F238E27FC236}">
                  <a16:creationId xmlns:a16="http://schemas.microsoft.com/office/drawing/2014/main" id="{2D1E7839-7FC2-4887-9852-2FC5238C7898}"/>
                </a:ext>
              </a:extLst>
            </p:cNvPr>
            <p:cNvSpPr/>
            <p:nvPr/>
          </p:nvSpPr>
          <p:spPr>
            <a:xfrm>
              <a:off x="0" y="0"/>
              <a:ext cx="1511293" cy="1294094"/>
            </a:xfrm>
            <a:custGeom>
              <a:avLst/>
              <a:gdLst/>
              <a:ahLst/>
              <a:cxnLst/>
              <a:rect l="l" t="t" r="r" b="b"/>
              <a:pathLst>
                <a:path w="1511293" h="1294094">
                  <a:moveTo>
                    <a:pt x="0" y="0"/>
                  </a:moveTo>
                  <a:lnTo>
                    <a:pt x="1511293" y="0"/>
                  </a:lnTo>
                  <a:lnTo>
                    <a:pt x="1511293" y="1294094"/>
                  </a:lnTo>
                  <a:lnTo>
                    <a:pt x="0" y="1294094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id="33" name="TextBox 4">
              <a:extLst>
                <a:ext uri="{FF2B5EF4-FFF2-40B4-BE49-F238E27FC236}">
                  <a16:creationId xmlns:a16="http://schemas.microsoft.com/office/drawing/2014/main" id="{1C6065F8-A306-4E0B-AA66-6201ACC0438D}"/>
                </a:ext>
              </a:extLst>
            </p:cNvPr>
            <p:cNvSpPr txBox="1"/>
            <p:nvPr/>
          </p:nvSpPr>
          <p:spPr>
            <a:xfrm>
              <a:off x="0" y="-95250"/>
              <a:ext cx="1511293" cy="138934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95"/>
                </a:lnSpc>
              </a:pPr>
              <a:endParaRPr/>
            </a:p>
          </p:txBody>
        </p:sp>
      </p:grpSp>
      <p:grpSp>
        <p:nvGrpSpPr>
          <p:cNvPr id="23" name="Group 11">
            <a:extLst>
              <a:ext uri="{FF2B5EF4-FFF2-40B4-BE49-F238E27FC236}">
                <a16:creationId xmlns:a16="http://schemas.microsoft.com/office/drawing/2014/main" id="{7DC3B6AB-D8F7-4BAC-BE30-231317298B22}"/>
              </a:ext>
            </a:extLst>
          </p:cNvPr>
          <p:cNvGrpSpPr/>
          <p:nvPr userDrawn="1"/>
        </p:nvGrpSpPr>
        <p:grpSpPr>
          <a:xfrm>
            <a:off x="2195807" y="5394897"/>
            <a:ext cx="3527703" cy="1463103"/>
            <a:chOff x="0" y="0"/>
            <a:chExt cx="1506143" cy="879958"/>
          </a:xfrm>
        </p:grpSpPr>
        <p:sp>
          <p:nvSpPr>
            <p:cNvPr id="24" name="Freeform 12">
              <a:extLst>
                <a:ext uri="{FF2B5EF4-FFF2-40B4-BE49-F238E27FC236}">
                  <a16:creationId xmlns:a16="http://schemas.microsoft.com/office/drawing/2014/main" id="{CC65B6A9-7540-4267-A80E-91BEEACB4984}"/>
                </a:ext>
              </a:extLst>
            </p:cNvPr>
            <p:cNvSpPr/>
            <p:nvPr/>
          </p:nvSpPr>
          <p:spPr>
            <a:xfrm>
              <a:off x="0" y="0"/>
              <a:ext cx="1506143" cy="879958"/>
            </a:xfrm>
            <a:custGeom>
              <a:avLst/>
              <a:gdLst/>
              <a:ahLst/>
              <a:cxnLst/>
              <a:rect l="l" t="t" r="r" b="b"/>
              <a:pathLst>
                <a:path w="1506143" h="879958">
                  <a:moveTo>
                    <a:pt x="0" y="0"/>
                  </a:moveTo>
                  <a:lnTo>
                    <a:pt x="1506143" y="0"/>
                  </a:lnTo>
                  <a:lnTo>
                    <a:pt x="1506143" y="879958"/>
                  </a:lnTo>
                  <a:lnTo>
                    <a:pt x="0" y="879958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id="25" name="TextBox 13">
              <a:extLst>
                <a:ext uri="{FF2B5EF4-FFF2-40B4-BE49-F238E27FC236}">
                  <a16:creationId xmlns:a16="http://schemas.microsoft.com/office/drawing/2014/main" id="{65B95A0E-D8CC-487C-970D-29CB7D0B6CBA}"/>
                </a:ext>
              </a:extLst>
            </p:cNvPr>
            <p:cNvSpPr txBox="1"/>
            <p:nvPr/>
          </p:nvSpPr>
          <p:spPr>
            <a:xfrm>
              <a:off x="0" y="-95250"/>
              <a:ext cx="1506143" cy="97520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95"/>
                </a:lnSpc>
              </a:pPr>
              <a:endParaRPr/>
            </a:p>
          </p:txBody>
        </p:sp>
      </p:grpSp>
      <p:grpSp>
        <p:nvGrpSpPr>
          <p:cNvPr id="20" name="Group 8">
            <a:extLst>
              <a:ext uri="{FF2B5EF4-FFF2-40B4-BE49-F238E27FC236}">
                <a16:creationId xmlns:a16="http://schemas.microsoft.com/office/drawing/2014/main" id="{AA37EB29-7D83-494C-866B-F6F764D0D51C}"/>
              </a:ext>
            </a:extLst>
          </p:cNvPr>
          <p:cNvGrpSpPr/>
          <p:nvPr userDrawn="1"/>
        </p:nvGrpSpPr>
        <p:grpSpPr>
          <a:xfrm>
            <a:off x="-34601" y="4706141"/>
            <a:ext cx="2041085" cy="2151859"/>
            <a:chOff x="0" y="0"/>
            <a:chExt cx="908282" cy="879958"/>
          </a:xfrm>
        </p:grpSpPr>
        <p:sp>
          <p:nvSpPr>
            <p:cNvPr id="21" name="Freeform 9">
              <a:extLst>
                <a:ext uri="{FF2B5EF4-FFF2-40B4-BE49-F238E27FC236}">
                  <a16:creationId xmlns:a16="http://schemas.microsoft.com/office/drawing/2014/main" id="{9EBACABB-0282-4E24-A8EE-076189009514}"/>
                </a:ext>
              </a:extLst>
            </p:cNvPr>
            <p:cNvSpPr/>
            <p:nvPr/>
          </p:nvSpPr>
          <p:spPr>
            <a:xfrm>
              <a:off x="0" y="0"/>
              <a:ext cx="908282" cy="879958"/>
            </a:xfrm>
            <a:custGeom>
              <a:avLst/>
              <a:gdLst/>
              <a:ahLst/>
              <a:cxnLst/>
              <a:rect l="l" t="t" r="r" b="b"/>
              <a:pathLst>
                <a:path w="908282" h="879958">
                  <a:moveTo>
                    <a:pt x="0" y="0"/>
                  </a:moveTo>
                  <a:lnTo>
                    <a:pt x="908282" y="0"/>
                  </a:lnTo>
                  <a:lnTo>
                    <a:pt x="908282" y="879958"/>
                  </a:lnTo>
                  <a:lnTo>
                    <a:pt x="0" y="879958"/>
                  </a:lnTo>
                  <a:close/>
                </a:path>
              </a:pathLst>
            </a:custGeom>
            <a:solidFill>
              <a:srgbClr val="A6A6A6"/>
            </a:solidFill>
          </p:spPr>
        </p:sp>
        <p:sp>
          <p:nvSpPr>
            <p:cNvPr id="22" name="TextBox 10">
              <a:extLst>
                <a:ext uri="{FF2B5EF4-FFF2-40B4-BE49-F238E27FC236}">
                  <a16:creationId xmlns:a16="http://schemas.microsoft.com/office/drawing/2014/main" id="{A0F04C86-3DAA-4353-B0CF-A7BBC2A66B2F}"/>
                </a:ext>
              </a:extLst>
            </p:cNvPr>
            <p:cNvSpPr txBox="1"/>
            <p:nvPr/>
          </p:nvSpPr>
          <p:spPr>
            <a:xfrm>
              <a:off x="0" y="-95250"/>
              <a:ext cx="908282" cy="97520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95"/>
                </a:lnSpc>
              </a:pPr>
              <a:endParaRPr/>
            </a:p>
          </p:txBody>
        </p:sp>
      </p:grpSp>
      <p:grpSp>
        <p:nvGrpSpPr>
          <p:cNvPr id="17" name="Group 5">
            <a:extLst>
              <a:ext uri="{FF2B5EF4-FFF2-40B4-BE49-F238E27FC236}">
                <a16:creationId xmlns:a16="http://schemas.microsoft.com/office/drawing/2014/main" id="{B205BC5E-7818-407C-A75A-736A2A7562B4}"/>
              </a:ext>
            </a:extLst>
          </p:cNvPr>
          <p:cNvGrpSpPr/>
          <p:nvPr userDrawn="1"/>
        </p:nvGrpSpPr>
        <p:grpSpPr>
          <a:xfrm>
            <a:off x="-34599" y="3460842"/>
            <a:ext cx="2041085" cy="1000765"/>
            <a:chOff x="0" y="0"/>
            <a:chExt cx="1056869" cy="409242"/>
          </a:xfrm>
        </p:grpSpPr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28820582-30D7-4FA0-BE3E-5FF602B1E45A}"/>
                </a:ext>
              </a:extLst>
            </p:cNvPr>
            <p:cNvSpPr/>
            <p:nvPr/>
          </p:nvSpPr>
          <p:spPr>
            <a:xfrm>
              <a:off x="0" y="0"/>
              <a:ext cx="1056869" cy="409242"/>
            </a:xfrm>
            <a:custGeom>
              <a:avLst/>
              <a:gdLst/>
              <a:ahLst/>
              <a:cxnLst/>
              <a:rect l="l" t="t" r="r" b="b"/>
              <a:pathLst>
                <a:path w="1056869" h="409242">
                  <a:moveTo>
                    <a:pt x="0" y="0"/>
                  </a:moveTo>
                  <a:lnTo>
                    <a:pt x="1056869" y="0"/>
                  </a:lnTo>
                  <a:lnTo>
                    <a:pt x="1056869" y="409242"/>
                  </a:lnTo>
                  <a:lnTo>
                    <a:pt x="0" y="409242"/>
                  </a:lnTo>
                  <a:close/>
                </a:path>
              </a:pathLst>
            </a:custGeom>
            <a:solidFill>
              <a:srgbClr val="0097B2"/>
            </a:solidFill>
          </p:spPr>
        </p:sp>
        <p:sp>
          <p:nvSpPr>
            <p:cNvPr id="19" name="TextBox 7">
              <a:extLst>
                <a:ext uri="{FF2B5EF4-FFF2-40B4-BE49-F238E27FC236}">
                  <a16:creationId xmlns:a16="http://schemas.microsoft.com/office/drawing/2014/main" id="{F651DDE9-3BB7-4C29-8FA1-5163C62A98EC}"/>
                </a:ext>
              </a:extLst>
            </p:cNvPr>
            <p:cNvSpPr txBox="1"/>
            <p:nvPr/>
          </p:nvSpPr>
          <p:spPr>
            <a:xfrm>
              <a:off x="0" y="-95250"/>
              <a:ext cx="1056869" cy="50449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95"/>
                </a:lnSpc>
              </a:pPr>
              <a:endParaRPr/>
            </a:p>
          </p:txBody>
        </p:sp>
      </p:grpSp>
      <p:grpSp>
        <p:nvGrpSpPr>
          <p:cNvPr id="13" name="Group 2">
            <a:extLst>
              <a:ext uri="{FF2B5EF4-FFF2-40B4-BE49-F238E27FC236}">
                <a16:creationId xmlns:a16="http://schemas.microsoft.com/office/drawing/2014/main" id="{7AE12EA9-FF2C-46D2-8C0F-70F2346723CC}"/>
              </a:ext>
            </a:extLst>
          </p:cNvPr>
          <p:cNvGrpSpPr/>
          <p:nvPr userDrawn="1"/>
        </p:nvGrpSpPr>
        <p:grpSpPr>
          <a:xfrm>
            <a:off x="-34599" y="0"/>
            <a:ext cx="3234999" cy="3164591"/>
            <a:chOff x="0" y="0"/>
            <a:chExt cx="1511293" cy="1294094"/>
          </a:xfrm>
        </p:grpSpPr>
        <p:sp>
          <p:nvSpPr>
            <p:cNvPr id="15" name="Freeform 3">
              <a:extLst>
                <a:ext uri="{FF2B5EF4-FFF2-40B4-BE49-F238E27FC236}">
                  <a16:creationId xmlns:a16="http://schemas.microsoft.com/office/drawing/2014/main" id="{E218CD57-6CE9-4997-8404-10DBF48E517D}"/>
                </a:ext>
              </a:extLst>
            </p:cNvPr>
            <p:cNvSpPr/>
            <p:nvPr/>
          </p:nvSpPr>
          <p:spPr>
            <a:xfrm>
              <a:off x="0" y="0"/>
              <a:ext cx="1511293" cy="1294094"/>
            </a:xfrm>
            <a:custGeom>
              <a:avLst/>
              <a:gdLst/>
              <a:ahLst/>
              <a:cxnLst/>
              <a:rect l="l" t="t" r="r" b="b"/>
              <a:pathLst>
                <a:path w="1511293" h="1294094">
                  <a:moveTo>
                    <a:pt x="0" y="0"/>
                  </a:moveTo>
                  <a:lnTo>
                    <a:pt x="1511293" y="0"/>
                  </a:lnTo>
                  <a:lnTo>
                    <a:pt x="1511293" y="1294094"/>
                  </a:lnTo>
                  <a:lnTo>
                    <a:pt x="0" y="1294094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id="16" name="TextBox 4">
              <a:extLst>
                <a:ext uri="{FF2B5EF4-FFF2-40B4-BE49-F238E27FC236}">
                  <a16:creationId xmlns:a16="http://schemas.microsoft.com/office/drawing/2014/main" id="{0DBA77EB-0514-459A-9A6C-44A7AE92FD5B}"/>
                </a:ext>
              </a:extLst>
            </p:cNvPr>
            <p:cNvSpPr txBox="1"/>
            <p:nvPr/>
          </p:nvSpPr>
          <p:spPr>
            <a:xfrm>
              <a:off x="0" y="-95250"/>
              <a:ext cx="1511293" cy="138934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95"/>
                </a:lnSpc>
              </a:pPr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2939" y="2296016"/>
            <a:ext cx="6964805" cy="1096899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45C141A9-22AD-4812-9DE7-EAE341A8ABE8}"/>
              </a:ext>
            </a:extLst>
          </p:cNvPr>
          <p:cNvSpPr txBox="1">
            <a:spLocks/>
          </p:cNvSpPr>
          <p:nvPr userDrawn="1"/>
        </p:nvSpPr>
        <p:spPr>
          <a:xfrm>
            <a:off x="1899051" y="196671"/>
            <a:ext cx="10292949" cy="8336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2400" b="1" i="0" kern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j-lt"/>
                <a:ea typeface="+mj-ea"/>
                <a:cs typeface="+mj-cs"/>
              </a:rPr>
              <a:t>MESTRADO PROFISSIONAL EM PSICOLOGIA</a:t>
            </a:r>
            <a:endParaRPr lang="en-US" sz="2400" i="0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A28B3E31-866E-446D-AF8D-B5A1C688D88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8388" y="5154486"/>
            <a:ext cx="3171957" cy="1636745"/>
          </a:xfrm>
          <a:prstGeom prst="rect">
            <a:avLst/>
          </a:prstGeom>
        </p:spPr>
      </p:pic>
      <p:sp>
        <p:nvSpPr>
          <p:cNvPr id="14" name="Espaço Reservado para Imagem 13">
            <a:extLst>
              <a:ext uri="{FF2B5EF4-FFF2-40B4-BE49-F238E27FC236}">
                <a16:creationId xmlns:a16="http://schemas.microsoft.com/office/drawing/2014/main" id="{A158AE09-EEA6-4585-9EF6-98081159DA2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601095" y="3192740"/>
            <a:ext cx="3635590" cy="3650516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7B2"/>
            </a:solidFill>
          </a:ln>
        </p:spPr>
        <p:txBody>
          <a:bodyPr/>
          <a:lstStyle>
            <a:lvl1pPr>
              <a:defRPr/>
            </a:lvl1pPr>
          </a:lstStyle>
          <a:p>
            <a:r>
              <a:rPr lang="pt-BR" dirty="0"/>
              <a:t>Foto Aluno</a:t>
            </a:r>
          </a:p>
        </p:txBody>
      </p:sp>
      <p:sp>
        <p:nvSpPr>
          <p:cNvPr id="26" name="Freeform 14">
            <a:extLst>
              <a:ext uri="{FF2B5EF4-FFF2-40B4-BE49-F238E27FC236}">
                <a16:creationId xmlns:a16="http://schemas.microsoft.com/office/drawing/2014/main" id="{F04E349C-A96A-4CA4-B550-E40CC2C8EAEA}"/>
              </a:ext>
            </a:extLst>
          </p:cNvPr>
          <p:cNvSpPr/>
          <p:nvPr userDrawn="1"/>
        </p:nvSpPr>
        <p:spPr>
          <a:xfrm>
            <a:off x="615638" y="778503"/>
            <a:ext cx="2566825" cy="3723491"/>
          </a:xfrm>
          <a:custGeom>
            <a:avLst/>
            <a:gdLst/>
            <a:ahLst/>
            <a:cxnLst/>
            <a:rect l="l" t="t" r="r" b="b"/>
            <a:pathLst>
              <a:path w="5215881" h="7912841">
                <a:moveTo>
                  <a:pt x="0" y="0"/>
                </a:moveTo>
                <a:lnTo>
                  <a:pt x="5215881" y="0"/>
                </a:lnTo>
                <a:lnTo>
                  <a:pt x="5215881" y="7912841"/>
                </a:lnTo>
                <a:lnTo>
                  <a:pt x="0" y="791284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E63C3C9B-8FAF-404C-9665-1A880199D292}"/>
              </a:ext>
            </a:extLst>
          </p:cNvPr>
          <p:cNvSpPr txBox="1">
            <a:spLocks/>
          </p:cNvSpPr>
          <p:nvPr userDrawn="1"/>
        </p:nvSpPr>
        <p:spPr>
          <a:xfrm>
            <a:off x="1943736" y="865372"/>
            <a:ext cx="10292949" cy="8336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3200" b="1" i="0" kern="1200" dirty="0">
                <a:solidFill>
                  <a:srgbClr val="334D6C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Defesa de Dissertação</a:t>
            </a:r>
            <a:endParaRPr lang="en-US" sz="3200" i="0" dirty="0">
              <a:solidFill>
                <a:srgbClr val="334D6C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6/20/2025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36EEC4E8-FB85-4B82-AB9F-A14D2EABC0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42962" y="5903979"/>
            <a:ext cx="1581047" cy="81582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13" name="Group 8">
            <a:extLst>
              <a:ext uri="{FF2B5EF4-FFF2-40B4-BE49-F238E27FC236}">
                <a16:creationId xmlns:a16="http://schemas.microsoft.com/office/drawing/2014/main" id="{90ED8122-0A8E-415B-B1E3-D16E1FF69D5C}"/>
              </a:ext>
            </a:extLst>
          </p:cNvPr>
          <p:cNvGrpSpPr/>
          <p:nvPr userDrawn="1"/>
        </p:nvGrpSpPr>
        <p:grpSpPr>
          <a:xfrm>
            <a:off x="0" y="5770880"/>
            <a:ext cx="11410278" cy="1087120"/>
            <a:chOff x="0" y="0"/>
            <a:chExt cx="3482021" cy="399073"/>
          </a:xfrm>
        </p:grpSpPr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2FC62724-ACC7-4AA7-A1E6-8F8342B29BDD}"/>
                </a:ext>
              </a:extLst>
            </p:cNvPr>
            <p:cNvSpPr/>
            <p:nvPr/>
          </p:nvSpPr>
          <p:spPr>
            <a:xfrm>
              <a:off x="0" y="0"/>
              <a:ext cx="3482022" cy="399073"/>
            </a:xfrm>
            <a:custGeom>
              <a:avLst/>
              <a:gdLst/>
              <a:ahLst/>
              <a:cxnLst/>
              <a:rect l="l" t="t" r="r" b="b"/>
              <a:pathLst>
                <a:path w="3482022" h="399073">
                  <a:moveTo>
                    <a:pt x="0" y="0"/>
                  </a:moveTo>
                  <a:lnTo>
                    <a:pt x="3482022" y="0"/>
                  </a:lnTo>
                  <a:lnTo>
                    <a:pt x="3482022" y="399073"/>
                  </a:lnTo>
                  <a:lnTo>
                    <a:pt x="0" y="399073"/>
                  </a:lnTo>
                  <a:close/>
                </a:path>
              </a:pathLst>
            </a:custGeom>
            <a:solidFill>
              <a:srgbClr val="FFDE59"/>
            </a:solidFill>
          </p:spPr>
        </p:sp>
        <p:sp>
          <p:nvSpPr>
            <p:cNvPr id="15" name="TextBox 10">
              <a:extLst>
                <a:ext uri="{FF2B5EF4-FFF2-40B4-BE49-F238E27FC236}">
                  <a16:creationId xmlns:a16="http://schemas.microsoft.com/office/drawing/2014/main" id="{69771D2D-5633-446F-99C5-61306ADF0B7B}"/>
                </a:ext>
              </a:extLst>
            </p:cNvPr>
            <p:cNvSpPr txBox="1"/>
            <p:nvPr/>
          </p:nvSpPr>
          <p:spPr>
            <a:xfrm>
              <a:off x="0" y="-95250"/>
              <a:ext cx="3482021" cy="49432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95"/>
                </a:lnSpc>
              </a:pPr>
              <a:endParaRPr/>
            </a:p>
          </p:txBody>
        </p:sp>
      </p:grpSp>
      <p:grpSp>
        <p:nvGrpSpPr>
          <p:cNvPr id="16" name="Group 11">
            <a:extLst>
              <a:ext uri="{FF2B5EF4-FFF2-40B4-BE49-F238E27FC236}">
                <a16:creationId xmlns:a16="http://schemas.microsoft.com/office/drawing/2014/main" id="{2529AE2C-295D-49DA-AC6A-59D222BB3C2E}"/>
              </a:ext>
            </a:extLst>
          </p:cNvPr>
          <p:cNvGrpSpPr/>
          <p:nvPr userDrawn="1"/>
        </p:nvGrpSpPr>
        <p:grpSpPr>
          <a:xfrm>
            <a:off x="11640465" y="2160589"/>
            <a:ext cx="551535" cy="4697411"/>
            <a:chOff x="0" y="0"/>
            <a:chExt cx="773944" cy="1585088"/>
          </a:xfrm>
        </p:grpSpPr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9D68AA93-A131-4626-AF66-96D9C6A1ED21}"/>
                </a:ext>
              </a:extLst>
            </p:cNvPr>
            <p:cNvSpPr/>
            <p:nvPr/>
          </p:nvSpPr>
          <p:spPr>
            <a:xfrm>
              <a:off x="0" y="0"/>
              <a:ext cx="773944" cy="1585088"/>
            </a:xfrm>
            <a:custGeom>
              <a:avLst/>
              <a:gdLst/>
              <a:ahLst/>
              <a:cxnLst/>
              <a:rect l="l" t="t" r="r" b="b"/>
              <a:pathLst>
                <a:path w="773944" h="1585088">
                  <a:moveTo>
                    <a:pt x="0" y="0"/>
                  </a:moveTo>
                  <a:lnTo>
                    <a:pt x="773944" y="0"/>
                  </a:lnTo>
                  <a:lnTo>
                    <a:pt x="773944" y="1585088"/>
                  </a:lnTo>
                  <a:lnTo>
                    <a:pt x="0" y="1585088"/>
                  </a:lnTo>
                  <a:close/>
                </a:path>
              </a:pathLst>
            </a:custGeom>
            <a:solidFill>
              <a:srgbClr val="0097B2"/>
            </a:solidFill>
          </p:spPr>
        </p:sp>
        <p:sp>
          <p:nvSpPr>
            <p:cNvPr id="18" name="TextBox 13">
              <a:extLst>
                <a:ext uri="{FF2B5EF4-FFF2-40B4-BE49-F238E27FC236}">
                  <a16:creationId xmlns:a16="http://schemas.microsoft.com/office/drawing/2014/main" id="{32D1CB81-80D5-48C5-8E06-2FB973453196}"/>
                </a:ext>
              </a:extLst>
            </p:cNvPr>
            <p:cNvSpPr txBox="1"/>
            <p:nvPr/>
          </p:nvSpPr>
          <p:spPr>
            <a:xfrm>
              <a:off x="0" y="-95250"/>
              <a:ext cx="773944" cy="168033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95"/>
                </a:lnSpc>
              </a:pPr>
              <a:endParaRPr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ítulo 10">
            <a:extLst>
              <a:ext uri="{FF2B5EF4-FFF2-40B4-BE49-F238E27FC236}">
                <a16:creationId xmlns:a16="http://schemas.microsoft.com/office/drawing/2014/main" id="{D7E42E12-BFC8-4089-B63F-3FF1F85BD7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0470" y="4059529"/>
            <a:ext cx="6096001" cy="1096899"/>
          </a:xfrm>
        </p:spPr>
        <p:txBody>
          <a:bodyPr>
            <a:normAutofit lnSpcReduction="10000"/>
          </a:bodyPr>
          <a:lstStyle/>
          <a:p>
            <a:pPr algn="l"/>
            <a:r>
              <a:rPr lang="pt-BR" dirty="0"/>
              <a:t>Mestrando (a): Nome....</a:t>
            </a:r>
          </a:p>
          <a:p>
            <a:pPr algn="l"/>
            <a:r>
              <a:rPr lang="pt-BR" dirty="0"/>
              <a:t>Orientador (a): Prof.(a) Dr. (a) Nome.....</a:t>
            </a:r>
          </a:p>
          <a:p>
            <a:pPr algn="l"/>
            <a:r>
              <a:rPr lang="pt-BR" dirty="0" err="1"/>
              <a:t>Coorientador</a:t>
            </a:r>
            <a:r>
              <a:rPr lang="pt-BR" dirty="0"/>
              <a:t> (a): Prof.(a) Dr.(a) Nome.....</a:t>
            </a:r>
          </a:p>
        </p:txBody>
      </p:sp>
      <p:sp>
        <p:nvSpPr>
          <p:cNvPr id="15" name="Título 9">
            <a:extLst>
              <a:ext uri="{FF2B5EF4-FFF2-40B4-BE49-F238E27FC236}">
                <a16:creationId xmlns:a16="http://schemas.microsoft.com/office/drawing/2014/main" id="{837F3B9A-3398-4421-9200-09C016EA3D75}"/>
              </a:ext>
            </a:extLst>
          </p:cNvPr>
          <p:cNvSpPr txBox="1">
            <a:spLocks/>
          </p:cNvSpPr>
          <p:nvPr/>
        </p:nvSpPr>
        <p:spPr>
          <a:xfrm>
            <a:off x="2535779" y="2323641"/>
            <a:ext cx="8748074" cy="6575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2800" dirty="0" err="1"/>
              <a:t>TíTULO</a:t>
            </a:r>
            <a:r>
              <a:rPr lang="pt-BR" sz="2800" dirty="0"/>
              <a:t> DA DISSERTAÇÃO</a:t>
            </a:r>
          </a:p>
        </p:txBody>
      </p:sp>
      <p:sp>
        <p:nvSpPr>
          <p:cNvPr id="5" name="Espaço Reservado para Imagem 4">
            <a:extLst>
              <a:ext uri="{FF2B5EF4-FFF2-40B4-BE49-F238E27FC236}">
                <a16:creationId xmlns:a16="http://schemas.microsoft.com/office/drawing/2014/main" id="{5B7890C8-CEEB-41CD-BEF3-0E33F419FBE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675843" y="3331170"/>
            <a:ext cx="3635590" cy="3650516"/>
          </a:xfrm>
        </p:spPr>
      </p:sp>
    </p:spTree>
    <p:extLst>
      <p:ext uri="{BB962C8B-B14F-4D97-AF65-F5344CB8AC3E}">
        <p14:creationId xmlns:p14="http://schemas.microsoft.com/office/powerpoint/2010/main" val="1501785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9B2759-7520-4FD5-890F-062C79579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4999542-B057-42AC-A0D1-081FE8366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9221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D164BB-614B-48E7-A07B-483859283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A0AA73-164B-4A6A-B396-311708D20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1652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56A5EA-95E6-4991-84B0-69468BA53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E27A932-A244-4E69-AB40-CD4A87F04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5870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DB4F6B-95DA-42C8-9E14-FCD342B27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B01E9D-1444-47C6-A4D5-26D85A424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637451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Verde-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285A504FEFE3044AA3408A9F9A0F5B0" ma:contentTypeVersion="1" ma:contentTypeDescription="Crie um novo documento." ma:contentTypeScope="" ma:versionID="70cee5bcf27dbf85056f8b4a0d829ff9">
  <xsd:schema xmlns:xsd="http://www.w3.org/2001/XMLSchema" xmlns:xs="http://www.w3.org/2001/XMLSchema" xmlns:p="http://schemas.microsoft.com/office/2006/metadata/properties" xmlns:ns1="http://schemas.microsoft.com/sharepoint/v3" xmlns:ns2="74605401-ef82-4e58-8e01-df55332c0536" targetNamespace="http://schemas.microsoft.com/office/2006/metadata/properties" ma:root="true" ma:fieldsID="e9a08a09aa3be3e461d954d5be214103" ns1:_="" ns2:_="">
    <xsd:import namespace="http://schemas.microsoft.com/sharepoint/v3"/>
    <xsd:import namespace="74605401-ef82-4e58-8e01-df55332c0536"/>
    <xsd:element name="properties">
      <xsd:complexType>
        <xsd:sequence>
          <xsd:element name="documentManagement">
            <xsd:complexType>
              <xsd:all>
                <xsd:element ref="ns2:Resumo" minOccurs="0"/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2" nillable="true" ma:displayName="Agendamento de Data de Início" ma:description="" ma:hidden="true" ma:internalName="PublishingStartDate">
      <xsd:simpleType>
        <xsd:restriction base="dms:Unknown"/>
      </xsd:simpleType>
    </xsd:element>
    <xsd:element name="PublishingExpirationDate" ma:index="13" nillable="true" ma:displayName="Agendamento de Data de Término" ma:description="Data Final de Agendamento é uma coluna de site criada pelo recurso de Publicação. Ela é usada para especificar a data e a hora em que essa página não será mais exibida aos visitantes do site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605401-ef82-4e58-8e01-df55332c0536" elementFormDefault="qualified">
    <xsd:import namespace="http://schemas.microsoft.com/office/2006/documentManagement/types"/>
    <xsd:import namespace="http://schemas.microsoft.com/office/infopath/2007/PartnerControls"/>
    <xsd:element name="Resumo" ma:index="8" nillable="true" ma:displayName="Resumo" ma:internalName="Resumo">
      <xsd:simpleType>
        <xsd:restriction base="dms:Note">
          <xsd:maxLength value="255"/>
        </xsd:restriction>
      </xsd:simpleType>
    </xsd:element>
    <xsd:element name="_dlc_DocId" ma:index="9" nillable="true" ma:displayName="Valor da ID do Documento" ma:description="O valor da ID do documento atribuída a este item." ma:internalName="_dlc_DocId" ma:readOnly="true">
      <xsd:simpleType>
        <xsd:restriction base="dms:Text"/>
      </xsd:simpleType>
    </xsd:element>
    <xsd:element name="_dlc_DocIdUrl" ma:index="10" nillable="true" ma:displayName="ID do Documento" ma:description="Link permanente par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ID de Persistência" ma:description="Manter a ID ao adicion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sumo xmlns="74605401-ef82-4e58-8e01-df55332c0536" xsi:nil="true"/>
    <PublishingExpirationDate xmlns="http://schemas.microsoft.com/sharepoint/v3" xsi:nil="true"/>
    <PublishingStartDate xmlns="http://schemas.microsoft.com/sharepoint/v3" xsi:nil="true"/>
    <_dlc_DocId xmlns="74605401-ef82-4e58-8e01-df55332c0536">Q2MPMETMKQAM-546721941-24</_dlc_DocId>
    <_dlc_DocIdUrl xmlns="74605401-ef82-4e58-8e01-df55332c0536">
      <Url>https://adminnovoportal.univali.br/pos/stricto-sensu/ppgp/_layouts/15/DocIdRedir.aspx?ID=Q2MPMETMKQAM-546721941-24</Url>
      <Description>Q2MPMETMKQAM-546721941-24</Description>
    </_dlc_DocIdUrl>
  </documentManagement>
</p:properties>
</file>

<file path=customXml/itemProps1.xml><?xml version="1.0" encoding="utf-8"?>
<ds:datastoreItem xmlns:ds="http://schemas.openxmlformats.org/officeDocument/2006/customXml" ds:itemID="{5881667D-78E9-43C6-B7B3-E9FA943D2A06}"/>
</file>

<file path=customXml/itemProps2.xml><?xml version="1.0" encoding="utf-8"?>
<ds:datastoreItem xmlns:ds="http://schemas.openxmlformats.org/officeDocument/2006/customXml" ds:itemID="{4CDC4085-C1C3-4D8A-9F76-A49C81E76243}"/>
</file>

<file path=customXml/itemProps3.xml><?xml version="1.0" encoding="utf-8"?>
<ds:datastoreItem xmlns:ds="http://schemas.openxmlformats.org/officeDocument/2006/customXml" ds:itemID="{9366F312-FA4B-45A6-8DC8-C9DD37F77582}"/>
</file>

<file path=customXml/itemProps4.xml><?xml version="1.0" encoding="utf-8"?>
<ds:datastoreItem xmlns:ds="http://schemas.openxmlformats.org/officeDocument/2006/customXml" ds:itemID="{08D9FF5A-1019-4C51-8B2A-50ED5E1CA6A9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392</TotalTime>
  <Words>38</Words>
  <Application>Microsoft Office PowerPoint</Application>
  <PresentationFormat>Widescreen</PresentationFormat>
  <Paragraphs>4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Arial Black</vt:lpstr>
      <vt:lpstr>Wingdings 3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Helenize Heyse Moreira</dc:creator>
  <cp:lastModifiedBy>Helenize Heyse Moreira</cp:lastModifiedBy>
  <cp:revision>26</cp:revision>
  <dcterms:created xsi:type="dcterms:W3CDTF">2025-04-03T13:41:59Z</dcterms:created>
  <dcterms:modified xsi:type="dcterms:W3CDTF">2025-06-20T20:04:25Z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0x0101002285A504FEFE3044AA3408A9F9A0F5B0</vt:lpwstr>
  </property>
  <property fmtid="{D5CDD505-2E9C-101B-9397-08002B2CF9AE}" pid="3" name="_dlc_DocIdItemGuid">
    <vt:lpwstr>879ceaed-3f26-4732-8f03-cbf546969d1e</vt:lpwstr>
  </property>
</Properties>
</file>