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8F2"/>
    <a:srgbClr val="3D66B9"/>
    <a:srgbClr val="FF8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11.png"/><Relationship Id="rId12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6.sv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3">
            <a:extLst>
              <a:ext uri="{FF2B5EF4-FFF2-40B4-BE49-F238E27FC236}">
                <a16:creationId xmlns:a16="http://schemas.microsoft.com/office/drawing/2014/main" id="{27B3D871-9438-42D1-918F-9F2441176F83}"/>
              </a:ext>
            </a:extLst>
          </p:cNvPr>
          <p:cNvSpPr/>
          <p:nvPr userDrawn="1"/>
        </p:nvSpPr>
        <p:spPr>
          <a:xfrm rot="-10800000" flipH="1">
            <a:off x="7595617" y="4466825"/>
            <a:ext cx="2344955" cy="2277439"/>
          </a:xfrm>
          <a:custGeom>
            <a:avLst/>
            <a:gdLst/>
            <a:ahLst/>
            <a:cxnLst/>
            <a:rect l="l" t="t" r="r" b="b"/>
            <a:pathLst>
              <a:path w="2860802" h="2860802">
                <a:moveTo>
                  <a:pt x="2860802" y="0"/>
                </a:moveTo>
                <a:lnTo>
                  <a:pt x="0" y="0"/>
                </a:lnTo>
                <a:lnTo>
                  <a:pt x="0" y="2860802"/>
                </a:lnTo>
                <a:lnTo>
                  <a:pt x="2860802" y="2860802"/>
                </a:lnTo>
                <a:lnTo>
                  <a:pt x="2860802" y="0"/>
                </a:lnTo>
                <a:close/>
              </a:path>
            </a:pathLst>
          </a:custGeom>
          <a:blipFill>
            <a:blip r:embed="rId2">
              <a:alphaModFix amt="6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8" name="Freeform 2">
            <a:extLst>
              <a:ext uri="{FF2B5EF4-FFF2-40B4-BE49-F238E27FC236}">
                <a16:creationId xmlns:a16="http://schemas.microsoft.com/office/drawing/2014/main" id="{19585BA4-4B9E-422A-AA31-F2FF4056729B}"/>
              </a:ext>
            </a:extLst>
          </p:cNvPr>
          <p:cNvSpPr/>
          <p:nvPr userDrawn="1"/>
        </p:nvSpPr>
        <p:spPr>
          <a:xfrm rot="5400000">
            <a:off x="-1765230" y="1465870"/>
            <a:ext cx="7748041" cy="4240291"/>
          </a:xfrm>
          <a:custGeom>
            <a:avLst/>
            <a:gdLst/>
            <a:ahLst/>
            <a:cxnLst/>
            <a:rect l="l" t="t" r="r" b="b"/>
            <a:pathLst>
              <a:path w="18580740" h="10168732">
                <a:moveTo>
                  <a:pt x="0" y="0"/>
                </a:moveTo>
                <a:lnTo>
                  <a:pt x="18580740" y="0"/>
                </a:lnTo>
                <a:lnTo>
                  <a:pt x="18580740" y="10168732"/>
                </a:lnTo>
                <a:lnTo>
                  <a:pt x="0" y="10168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59" name="Freeform 3">
            <a:extLst>
              <a:ext uri="{FF2B5EF4-FFF2-40B4-BE49-F238E27FC236}">
                <a16:creationId xmlns:a16="http://schemas.microsoft.com/office/drawing/2014/main" id="{D633FF9B-1637-412C-981F-C2E2BBA02732}"/>
              </a:ext>
            </a:extLst>
          </p:cNvPr>
          <p:cNvSpPr/>
          <p:nvPr userDrawn="1"/>
        </p:nvSpPr>
        <p:spPr>
          <a:xfrm>
            <a:off x="-1001923" y="770099"/>
            <a:ext cx="7090331" cy="6858000"/>
          </a:xfrm>
          <a:custGeom>
            <a:avLst/>
            <a:gdLst/>
            <a:ahLst/>
            <a:cxnLst/>
            <a:rect l="l" t="t" r="r" b="b"/>
            <a:pathLst>
              <a:path w="7795077" h="10287000">
                <a:moveTo>
                  <a:pt x="0" y="0"/>
                </a:moveTo>
                <a:lnTo>
                  <a:pt x="7795077" y="0"/>
                </a:lnTo>
                <a:lnTo>
                  <a:pt x="779507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6000"/>
            </a:blip>
            <a:stretch>
              <a:fillRect l="-18458" t="-26431" r="-23506" b="-14300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939" y="2296016"/>
            <a:ext cx="6964805" cy="109689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5C141A9-22AD-4812-9DE7-EAE341A8ABE8}"/>
              </a:ext>
            </a:extLst>
          </p:cNvPr>
          <p:cNvSpPr txBox="1">
            <a:spLocks/>
          </p:cNvSpPr>
          <p:nvPr userDrawn="1"/>
        </p:nvSpPr>
        <p:spPr>
          <a:xfrm>
            <a:off x="1899051" y="196671"/>
            <a:ext cx="10292949" cy="8336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+mj-ea"/>
                <a:cs typeface="+mj-cs"/>
              </a:rPr>
              <a:t>MESTRADO PROFISSIONAL EM PSICOLOGIA</a:t>
            </a:r>
            <a:endParaRPr lang="en-US" sz="2400" i="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28B3E31-866E-446D-AF8D-B5A1C688D88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38764" y="5115658"/>
            <a:ext cx="3171957" cy="1636745"/>
          </a:xfrm>
          <a:prstGeom prst="rect">
            <a:avLst/>
          </a:prstGeom>
        </p:spPr>
      </p:pic>
      <p:sp>
        <p:nvSpPr>
          <p:cNvPr id="60" name="Freeform 4">
            <a:extLst>
              <a:ext uri="{FF2B5EF4-FFF2-40B4-BE49-F238E27FC236}">
                <a16:creationId xmlns:a16="http://schemas.microsoft.com/office/drawing/2014/main" id="{C42BD65C-7E1A-4704-B2B3-7347762CF7AE}"/>
              </a:ext>
            </a:extLst>
          </p:cNvPr>
          <p:cNvSpPr/>
          <p:nvPr userDrawn="1"/>
        </p:nvSpPr>
        <p:spPr>
          <a:xfrm flipH="1">
            <a:off x="182814" y="2154812"/>
            <a:ext cx="3029082" cy="2476206"/>
          </a:xfrm>
          <a:custGeom>
            <a:avLst/>
            <a:gdLst/>
            <a:ahLst/>
            <a:cxnLst/>
            <a:rect l="l" t="t" r="r" b="b"/>
            <a:pathLst>
              <a:path w="8159298" h="7114760">
                <a:moveTo>
                  <a:pt x="8159298" y="0"/>
                </a:moveTo>
                <a:lnTo>
                  <a:pt x="0" y="0"/>
                </a:lnTo>
                <a:lnTo>
                  <a:pt x="0" y="7114760"/>
                </a:lnTo>
                <a:lnTo>
                  <a:pt x="8159298" y="7114760"/>
                </a:lnTo>
                <a:lnTo>
                  <a:pt x="8159298" y="0"/>
                </a:lnTo>
                <a:close/>
              </a:path>
            </a:pathLst>
          </a:custGeom>
          <a:blipFill>
            <a:blip r:embed="rId8"/>
            <a:stretch>
              <a:fillRect t="-2347" b="-234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8" name="Freeform 4">
            <a:extLst>
              <a:ext uri="{FF2B5EF4-FFF2-40B4-BE49-F238E27FC236}">
                <a16:creationId xmlns:a16="http://schemas.microsoft.com/office/drawing/2014/main" id="{34DABAB4-F5A1-4E6E-B3C9-EBA2C1BA2A3B}"/>
              </a:ext>
            </a:extLst>
          </p:cNvPr>
          <p:cNvSpPr/>
          <p:nvPr userDrawn="1"/>
        </p:nvSpPr>
        <p:spPr>
          <a:xfrm>
            <a:off x="9709773" y="4884683"/>
            <a:ext cx="2955448" cy="2955448"/>
          </a:xfrm>
          <a:custGeom>
            <a:avLst/>
            <a:gdLst/>
            <a:ahLst/>
            <a:cxnLst/>
            <a:rect l="l" t="t" r="r" b="b"/>
            <a:pathLst>
              <a:path w="2955448" h="2955448">
                <a:moveTo>
                  <a:pt x="0" y="0"/>
                </a:moveTo>
                <a:lnTo>
                  <a:pt x="2955449" y="0"/>
                </a:lnTo>
                <a:lnTo>
                  <a:pt x="2955449" y="2955448"/>
                </a:lnTo>
                <a:lnTo>
                  <a:pt x="0" y="29554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58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69" name="Freeform 5">
            <a:extLst>
              <a:ext uri="{FF2B5EF4-FFF2-40B4-BE49-F238E27FC236}">
                <a16:creationId xmlns:a16="http://schemas.microsoft.com/office/drawing/2014/main" id="{F70C8078-7CD3-4A40-875F-C94242D9380F}"/>
              </a:ext>
            </a:extLst>
          </p:cNvPr>
          <p:cNvSpPr/>
          <p:nvPr userDrawn="1"/>
        </p:nvSpPr>
        <p:spPr>
          <a:xfrm>
            <a:off x="9940572" y="2486186"/>
            <a:ext cx="1987053" cy="1920721"/>
          </a:xfrm>
          <a:custGeom>
            <a:avLst/>
            <a:gdLst/>
            <a:ahLst/>
            <a:cxnLst/>
            <a:rect l="l" t="t" r="r" b="b"/>
            <a:pathLst>
              <a:path w="1742342" h="1742342">
                <a:moveTo>
                  <a:pt x="0" y="0"/>
                </a:moveTo>
                <a:lnTo>
                  <a:pt x="1742342" y="0"/>
                </a:lnTo>
                <a:lnTo>
                  <a:pt x="1742342" y="1742342"/>
                </a:lnTo>
                <a:lnTo>
                  <a:pt x="0" y="17423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8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id="{A158AE09-EEA6-4585-9EF6-98081159DA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69062" y="3127742"/>
            <a:ext cx="3635590" cy="365051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D88F2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Foto Aluno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9325285-EA38-496A-A506-2A8876AC65BB}"/>
              </a:ext>
            </a:extLst>
          </p:cNvPr>
          <p:cNvSpPr txBox="1">
            <a:spLocks/>
          </p:cNvSpPr>
          <p:nvPr userDrawn="1"/>
        </p:nvSpPr>
        <p:spPr>
          <a:xfrm>
            <a:off x="1899051" y="733625"/>
            <a:ext cx="10292949" cy="8336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Qualificação do Projeto de Dissertação</a:t>
            </a:r>
            <a:endParaRPr lang="en-US" sz="2400" i="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6EEC4E8-FB85-4B82-AB9F-A14D2EABC0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2962" y="5903979"/>
            <a:ext cx="1581047" cy="8158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26" Type="http://schemas.openxmlformats.org/officeDocument/2006/relationships/image" Target="../media/image9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2">
            <a:extLst>
              <a:ext uri="{FF2B5EF4-FFF2-40B4-BE49-F238E27FC236}">
                <a16:creationId xmlns:a16="http://schemas.microsoft.com/office/drawing/2014/main" id="{AFCF6DA0-2B1C-4554-AA70-EB68B3539D6A}"/>
              </a:ext>
            </a:extLst>
          </p:cNvPr>
          <p:cNvSpPr/>
          <p:nvPr userDrawn="1"/>
        </p:nvSpPr>
        <p:spPr>
          <a:xfrm rot="5400000">
            <a:off x="-4171207" y="1551040"/>
            <a:ext cx="7748041" cy="4240291"/>
          </a:xfrm>
          <a:custGeom>
            <a:avLst/>
            <a:gdLst/>
            <a:ahLst/>
            <a:cxnLst/>
            <a:rect l="l" t="t" r="r" b="b"/>
            <a:pathLst>
              <a:path w="18580740" h="10168732">
                <a:moveTo>
                  <a:pt x="0" y="0"/>
                </a:moveTo>
                <a:lnTo>
                  <a:pt x="18580740" y="0"/>
                </a:lnTo>
                <a:lnTo>
                  <a:pt x="18580740" y="10168732"/>
                </a:lnTo>
                <a:lnTo>
                  <a:pt x="0" y="1016873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16C6176A-E01B-4747-9DC0-A593DEE5D0E9}"/>
              </a:ext>
            </a:extLst>
          </p:cNvPr>
          <p:cNvSpPr/>
          <p:nvPr userDrawn="1"/>
        </p:nvSpPr>
        <p:spPr>
          <a:xfrm rot="-10800000" flipH="1">
            <a:off x="8932332" y="5267767"/>
            <a:ext cx="2344955" cy="2277439"/>
          </a:xfrm>
          <a:custGeom>
            <a:avLst/>
            <a:gdLst/>
            <a:ahLst/>
            <a:cxnLst/>
            <a:rect l="l" t="t" r="r" b="b"/>
            <a:pathLst>
              <a:path w="2860802" h="2860802">
                <a:moveTo>
                  <a:pt x="2860802" y="0"/>
                </a:moveTo>
                <a:lnTo>
                  <a:pt x="0" y="0"/>
                </a:lnTo>
                <a:lnTo>
                  <a:pt x="0" y="2860802"/>
                </a:lnTo>
                <a:lnTo>
                  <a:pt x="2860802" y="2860802"/>
                </a:lnTo>
                <a:lnTo>
                  <a:pt x="2860802" y="0"/>
                </a:lnTo>
                <a:close/>
              </a:path>
            </a:pathLst>
          </a:custGeom>
          <a:blipFill>
            <a:blip r:embed="rId20">
              <a:alphaModFix amt="69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4">
            <a:extLst>
              <a:ext uri="{FF2B5EF4-FFF2-40B4-BE49-F238E27FC236}">
                <a16:creationId xmlns:a16="http://schemas.microsoft.com/office/drawing/2014/main" id="{1939441C-BB00-41F9-91C7-6DC2DE42A15A}"/>
              </a:ext>
            </a:extLst>
          </p:cNvPr>
          <p:cNvSpPr/>
          <p:nvPr userDrawn="1"/>
        </p:nvSpPr>
        <p:spPr>
          <a:xfrm rot="-10800000" flipH="1">
            <a:off x="10368529" y="3191091"/>
            <a:ext cx="1987052" cy="1920720"/>
          </a:xfrm>
          <a:custGeom>
            <a:avLst/>
            <a:gdLst/>
            <a:ahLst/>
            <a:cxnLst/>
            <a:rect l="l" t="t" r="r" b="b"/>
            <a:pathLst>
              <a:path w="2505275" h="2505275">
                <a:moveTo>
                  <a:pt x="2505275" y="0"/>
                </a:moveTo>
                <a:lnTo>
                  <a:pt x="0" y="0"/>
                </a:lnTo>
                <a:lnTo>
                  <a:pt x="0" y="2505275"/>
                </a:lnTo>
                <a:lnTo>
                  <a:pt x="2505275" y="2505275"/>
                </a:lnTo>
                <a:lnTo>
                  <a:pt x="2505275" y="0"/>
                </a:lnTo>
                <a:close/>
              </a:path>
            </a:pathLst>
          </a:custGeom>
          <a:blipFill>
            <a:blip r:embed="rId22">
              <a:alphaModFix amt="69000"/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F3B115E9-72F5-4BCC-8028-AFDFD89D70C9}"/>
              </a:ext>
            </a:extLst>
          </p:cNvPr>
          <p:cNvSpPr/>
          <p:nvPr userDrawn="1"/>
        </p:nvSpPr>
        <p:spPr>
          <a:xfrm>
            <a:off x="10805143" y="927538"/>
            <a:ext cx="2344955" cy="3820701"/>
          </a:xfrm>
          <a:custGeom>
            <a:avLst/>
            <a:gdLst/>
            <a:ahLst/>
            <a:cxnLst/>
            <a:rect l="l" t="t" r="r" b="b"/>
            <a:pathLst>
              <a:path w="7445316" h="12130861">
                <a:moveTo>
                  <a:pt x="0" y="0"/>
                </a:moveTo>
                <a:lnTo>
                  <a:pt x="7445316" y="0"/>
                </a:lnTo>
                <a:lnTo>
                  <a:pt x="7445316" y="12130861"/>
                </a:lnTo>
                <a:lnTo>
                  <a:pt x="0" y="12130861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8981B993-B62C-40DC-8A30-F2C46BCB4A70}"/>
              </a:ext>
            </a:extLst>
          </p:cNvPr>
          <p:cNvSpPr/>
          <p:nvPr userDrawn="1"/>
        </p:nvSpPr>
        <p:spPr>
          <a:xfrm>
            <a:off x="11446616" y="5263563"/>
            <a:ext cx="1987053" cy="1920721"/>
          </a:xfrm>
          <a:custGeom>
            <a:avLst/>
            <a:gdLst/>
            <a:ahLst/>
            <a:cxnLst/>
            <a:rect l="l" t="t" r="r" b="b"/>
            <a:pathLst>
              <a:path w="1742342" h="1742342">
                <a:moveTo>
                  <a:pt x="0" y="0"/>
                </a:moveTo>
                <a:lnTo>
                  <a:pt x="1742342" y="0"/>
                </a:lnTo>
                <a:lnTo>
                  <a:pt x="1742342" y="1742342"/>
                </a:lnTo>
                <a:lnTo>
                  <a:pt x="0" y="174234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58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10">
            <a:extLst>
              <a:ext uri="{FF2B5EF4-FFF2-40B4-BE49-F238E27FC236}">
                <a16:creationId xmlns:a16="http://schemas.microsoft.com/office/drawing/2014/main" id="{D7E42E12-BFC8-4089-B63F-3FF1F85BD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2170" y="3873441"/>
            <a:ext cx="6096001" cy="1096899"/>
          </a:xfrm>
        </p:spPr>
        <p:txBody>
          <a:bodyPr>
            <a:normAutofit lnSpcReduction="10000"/>
          </a:bodyPr>
          <a:lstStyle/>
          <a:p>
            <a:pPr algn="l"/>
            <a:r>
              <a:rPr lang="pt-BR" dirty="0"/>
              <a:t>Mestrando (a): Nome....</a:t>
            </a:r>
          </a:p>
          <a:p>
            <a:pPr algn="l"/>
            <a:r>
              <a:rPr lang="pt-BR" dirty="0"/>
              <a:t>Orientador (a): Prof.(a) Dr. (a) Nome.....</a:t>
            </a:r>
          </a:p>
          <a:p>
            <a:pPr algn="l"/>
            <a:r>
              <a:rPr lang="pt-BR" dirty="0" err="1"/>
              <a:t>Coorientador</a:t>
            </a:r>
            <a:r>
              <a:rPr lang="pt-BR" dirty="0"/>
              <a:t> (a): Prof.(a) Dr.(a) Nome.....</a:t>
            </a:r>
          </a:p>
        </p:txBody>
      </p:sp>
      <p:sp>
        <p:nvSpPr>
          <p:cNvPr id="15" name="Título 9">
            <a:extLst>
              <a:ext uri="{FF2B5EF4-FFF2-40B4-BE49-F238E27FC236}">
                <a16:creationId xmlns:a16="http://schemas.microsoft.com/office/drawing/2014/main" id="{837F3B9A-3398-4421-9200-09C016EA3D75}"/>
              </a:ext>
            </a:extLst>
          </p:cNvPr>
          <p:cNvSpPr txBox="1">
            <a:spLocks/>
          </p:cNvSpPr>
          <p:nvPr/>
        </p:nvSpPr>
        <p:spPr>
          <a:xfrm>
            <a:off x="2535779" y="2323641"/>
            <a:ext cx="8748074" cy="6575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dirty="0" err="1"/>
              <a:t>TíTULO</a:t>
            </a:r>
            <a:r>
              <a:rPr lang="pt-BR" sz="2800" dirty="0"/>
              <a:t> DA DISSERTAÇÃO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5B7890C8-CEEB-41CD-BEF3-0E33F419FB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06471" y="3331170"/>
            <a:ext cx="3635590" cy="3650516"/>
          </a:xfrm>
        </p:spPr>
      </p:sp>
    </p:spTree>
    <p:extLst>
      <p:ext uri="{BB962C8B-B14F-4D97-AF65-F5344CB8AC3E}">
        <p14:creationId xmlns:p14="http://schemas.microsoft.com/office/powerpoint/2010/main" val="15017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B2759-7520-4FD5-890F-062C7957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999542-B057-42AC-A0D1-081FE8366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922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164BB-614B-48E7-A07B-483859283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A0AA73-164B-4A6A-B396-311708D20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65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6A5EA-95E6-4991-84B0-69468BA5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27A932-A244-4E69-AB40-CD4A87F04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87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B4F6B-95DA-42C8-9E14-FCD342B27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B01E9D-1444-47C6-A4D5-26D85A424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3745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285A504FEFE3044AA3408A9F9A0F5B0" ma:contentTypeVersion="1" ma:contentTypeDescription="Crie um novo documento." ma:contentTypeScope="" ma:versionID="70cee5bcf27dbf85056f8b4a0d829ff9">
  <xsd:schema xmlns:xsd="http://www.w3.org/2001/XMLSchema" xmlns:xs="http://www.w3.org/2001/XMLSchema" xmlns:p="http://schemas.microsoft.com/office/2006/metadata/properties" xmlns:ns1="http://schemas.microsoft.com/sharepoint/v3" xmlns:ns2="74605401-ef82-4e58-8e01-df55332c0536" targetNamespace="http://schemas.microsoft.com/office/2006/metadata/properties" ma:root="true" ma:fieldsID="e9a08a09aa3be3e461d954d5be214103" ns1:_="" ns2:_="">
    <xsd:import namespace="http://schemas.microsoft.com/sharepoint/v3"/>
    <xsd:import namespace="74605401-ef82-4e58-8e01-df55332c0536"/>
    <xsd:element name="properties">
      <xsd:complexType>
        <xsd:sequence>
          <xsd:element name="documentManagement">
            <xsd:complexType>
              <xsd:all>
                <xsd:element ref="ns2:Resumo" minOccurs="0"/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Agendamento de Data de Início" ma:description="" ma:hidden="true" ma:internalName="PublishingStartDate">
      <xsd:simpleType>
        <xsd:restriction base="dms:Unknown"/>
      </xsd:simpleType>
    </xsd:element>
    <xsd:element name="PublishingExpirationDate" ma:index="13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05401-ef82-4e58-8e01-df55332c0536" elementFormDefault="qualified">
    <xsd:import namespace="http://schemas.microsoft.com/office/2006/documentManagement/types"/>
    <xsd:import namespace="http://schemas.microsoft.com/office/infopath/2007/PartnerControls"/>
    <xsd:element name="Resumo" ma:index="8" nillable="true" ma:displayName="Resumo" ma:internalName="Resumo">
      <xsd:simpleType>
        <xsd:restriction base="dms:Note">
          <xsd:maxLength value="255"/>
        </xsd:restriction>
      </xsd:simpleType>
    </xsd:element>
    <xsd:element name="_dlc_DocId" ma:index="9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10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ID de Persistência" ma:description="Manter a ID ao adicion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umo xmlns="74605401-ef82-4e58-8e01-df55332c0536" xsi:nil="true"/>
    <PublishingExpirationDate xmlns="http://schemas.microsoft.com/sharepoint/v3" xsi:nil="true"/>
    <PublishingStartDate xmlns="http://schemas.microsoft.com/sharepoint/v3" xsi:nil="true"/>
    <_dlc_DocId xmlns="74605401-ef82-4e58-8e01-df55332c0536">Q2MPMETMKQAM-546721941-23</_dlc_DocId>
    <_dlc_DocIdUrl xmlns="74605401-ef82-4e58-8e01-df55332c0536">
      <Url>https://adminnovoportal.univali.br/pos/stricto-sensu/ppgp/_layouts/15/DocIdRedir.aspx?ID=Q2MPMETMKQAM-546721941-23</Url>
      <Description>Q2MPMETMKQAM-546721941-23</Description>
    </_dlc_DocIdUrl>
  </documentManagement>
</p:properties>
</file>

<file path=customXml/itemProps1.xml><?xml version="1.0" encoding="utf-8"?>
<ds:datastoreItem xmlns:ds="http://schemas.openxmlformats.org/officeDocument/2006/customXml" ds:itemID="{1C927FA2-A8FC-495A-B5B9-DB68CF3533BE}"/>
</file>

<file path=customXml/itemProps2.xml><?xml version="1.0" encoding="utf-8"?>
<ds:datastoreItem xmlns:ds="http://schemas.openxmlformats.org/officeDocument/2006/customXml" ds:itemID="{B648EFBF-CED9-4405-928D-82DC253CBA59}"/>
</file>

<file path=customXml/itemProps3.xml><?xml version="1.0" encoding="utf-8"?>
<ds:datastoreItem xmlns:ds="http://schemas.openxmlformats.org/officeDocument/2006/customXml" ds:itemID="{8ED77317-D3C2-484D-BB8B-0FC725D8E08D}"/>
</file>

<file path=customXml/itemProps4.xml><?xml version="1.0" encoding="utf-8"?>
<ds:datastoreItem xmlns:ds="http://schemas.openxmlformats.org/officeDocument/2006/customXml" ds:itemID="{0F4389B0-6834-4677-9B98-169ED3A9B2A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38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Wingdings 3</vt:lpstr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Helenize Heyse Moreira</dc:creator>
  <cp:lastModifiedBy>Helenize Heyse Moreira</cp:lastModifiedBy>
  <cp:revision>25</cp:revision>
  <dcterms:created xsi:type="dcterms:W3CDTF">2025-04-03T13:41:59Z</dcterms:created>
  <dcterms:modified xsi:type="dcterms:W3CDTF">2025-06-20T20:07:48Z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0x0101002285A504FEFE3044AA3408A9F9A0F5B0</vt:lpwstr>
  </property>
  <property fmtid="{D5CDD505-2E9C-101B-9397-08002B2CF9AE}" pid="3" name="_dlc_DocIdItemGuid">
    <vt:lpwstr>6bebe174-dd5f-4748-8eb6-96b54ef4d526</vt:lpwstr>
  </property>
</Properties>
</file>