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7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3345C"/>
    <a:srgbClr val="78B829"/>
    <a:srgbClr val="631410"/>
    <a:srgbClr val="E42D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096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162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openxmlformats.org/officeDocument/2006/relationships/customXml" Target="../customXml/item4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irginia Kuhnen Zunino" userId="40fb5cb1-f6b5-40ad-9b26-be79fbcbab43" providerId="ADAL" clId="{13A08DED-7CF9-4A0C-9857-7D4CE044D04E}"/>
    <pc:docChg chg="custSel modSld">
      <pc:chgData name="Virginia Kuhnen Zunino" userId="40fb5cb1-f6b5-40ad-9b26-be79fbcbab43" providerId="ADAL" clId="{13A08DED-7CF9-4A0C-9857-7D4CE044D04E}" dt="2023-06-13T14:20:38.280" v="595" actId="20577"/>
      <pc:docMkLst>
        <pc:docMk/>
      </pc:docMkLst>
      <pc:sldChg chg="addSp delSp modSp">
        <pc:chgData name="Virginia Kuhnen Zunino" userId="40fb5cb1-f6b5-40ad-9b26-be79fbcbab43" providerId="ADAL" clId="{13A08DED-7CF9-4A0C-9857-7D4CE044D04E}" dt="2023-06-13T14:20:38.280" v="595" actId="20577"/>
        <pc:sldMkLst>
          <pc:docMk/>
          <pc:sldMk cId="479612305" sldId="257"/>
        </pc:sldMkLst>
        <pc:spChg chg="mod">
          <ac:chgData name="Virginia Kuhnen Zunino" userId="40fb5cb1-f6b5-40ad-9b26-be79fbcbab43" providerId="ADAL" clId="{13A08DED-7CF9-4A0C-9857-7D4CE044D04E}" dt="2023-05-26T20:14:26.374" v="87" actId="20577"/>
          <ac:spMkLst>
            <pc:docMk/>
            <pc:sldMk cId="479612305" sldId="257"/>
            <ac:spMk id="4" creationId="{7D5CD559-EF0E-48BC-BA67-8BA1AE1094E5}"/>
          </ac:spMkLst>
        </pc:spChg>
        <pc:spChg chg="add mod">
          <ac:chgData name="Virginia Kuhnen Zunino" userId="40fb5cb1-f6b5-40ad-9b26-be79fbcbab43" providerId="ADAL" clId="{13A08DED-7CF9-4A0C-9857-7D4CE044D04E}" dt="2023-06-13T14:20:28.336" v="561" actId="1076"/>
          <ac:spMkLst>
            <pc:docMk/>
            <pc:sldMk cId="479612305" sldId="257"/>
            <ac:spMk id="5" creationId="{73B81168-1362-4752-9F69-47D9116F1DD2}"/>
          </ac:spMkLst>
        </pc:spChg>
        <pc:spChg chg="add del mod">
          <ac:chgData name="Virginia Kuhnen Zunino" userId="40fb5cb1-f6b5-40ad-9b26-be79fbcbab43" providerId="ADAL" clId="{13A08DED-7CF9-4A0C-9857-7D4CE044D04E}" dt="2023-06-13T14:19:14.563" v="521" actId="478"/>
          <ac:spMkLst>
            <pc:docMk/>
            <pc:sldMk cId="479612305" sldId="257"/>
            <ac:spMk id="6" creationId="{D2094C27-CD2B-4A5D-A64D-7873DFF9A1F9}"/>
          </ac:spMkLst>
        </pc:spChg>
        <pc:spChg chg="mod">
          <ac:chgData name="Virginia Kuhnen Zunino" userId="40fb5cb1-f6b5-40ad-9b26-be79fbcbab43" providerId="ADAL" clId="{13A08DED-7CF9-4A0C-9857-7D4CE044D04E}" dt="2023-06-13T14:20:38.280" v="595" actId="20577"/>
          <ac:spMkLst>
            <pc:docMk/>
            <pc:sldMk cId="479612305" sldId="257"/>
            <ac:spMk id="24" creationId="{A1B7A3BF-584A-4F0A-BB01-0D7F547C7778}"/>
          </ac:spMkLst>
        </pc:spChg>
        <pc:spChg chg="mod">
          <ac:chgData name="Virginia Kuhnen Zunino" userId="40fb5cb1-f6b5-40ad-9b26-be79fbcbab43" providerId="ADAL" clId="{13A08DED-7CF9-4A0C-9857-7D4CE044D04E}" dt="2023-06-09T15:02:35.930" v="434" actId="1076"/>
          <ac:spMkLst>
            <pc:docMk/>
            <pc:sldMk cId="479612305" sldId="257"/>
            <ac:spMk id="35" creationId="{D2E74892-FA3A-4F87-8C29-EA0306869861}"/>
          </ac:spMkLst>
        </pc:spChg>
        <pc:picChg chg="mod">
          <ac:chgData name="Virginia Kuhnen Zunino" userId="40fb5cb1-f6b5-40ad-9b26-be79fbcbab43" providerId="ADAL" clId="{13A08DED-7CF9-4A0C-9857-7D4CE044D04E}" dt="2023-06-13T14:19:19.776" v="522" actId="1076"/>
          <ac:picMkLst>
            <pc:docMk/>
            <pc:sldMk cId="479612305" sldId="257"/>
            <ac:picMk id="1028" creationId="{1C9C8A75-7EF5-4854-B2D6-FBCE717AE32E}"/>
          </ac:picMkLst>
        </pc:picChg>
      </pc:sldChg>
    </pc:docChg>
  </pc:docChgLst>
  <pc:docChgLst>
    <pc:chgData name="Virginia Kuhnen Zunino" userId="40fb5cb1-f6b5-40ad-9b26-be79fbcbab43" providerId="ADAL" clId="{8F09F209-C672-427F-9623-2D62D5B4C4F4}"/>
    <pc:docChg chg="undo custSel addSld delSld modSld modMainMaster">
      <pc:chgData name="Virginia Kuhnen Zunino" userId="40fb5cb1-f6b5-40ad-9b26-be79fbcbab43" providerId="ADAL" clId="{8F09F209-C672-427F-9623-2D62D5B4C4F4}" dt="2023-05-26T20:12:01.640" v="277" actId="2696"/>
      <pc:docMkLst>
        <pc:docMk/>
      </pc:docMkLst>
      <pc:sldChg chg="delSp modSp">
        <pc:chgData name="Virginia Kuhnen Zunino" userId="40fb5cb1-f6b5-40ad-9b26-be79fbcbab43" providerId="ADAL" clId="{8F09F209-C672-427F-9623-2D62D5B4C4F4}" dt="2023-05-26T20:09:29.799" v="276" actId="1076"/>
        <pc:sldMkLst>
          <pc:docMk/>
          <pc:sldMk cId="479612305" sldId="257"/>
        </pc:sldMkLst>
        <pc:spChg chg="mod">
          <ac:chgData name="Virginia Kuhnen Zunino" userId="40fb5cb1-f6b5-40ad-9b26-be79fbcbab43" providerId="ADAL" clId="{8F09F209-C672-427F-9623-2D62D5B4C4F4}" dt="2023-05-26T20:07:28.456" v="263" actId="20577"/>
          <ac:spMkLst>
            <pc:docMk/>
            <pc:sldMk cId="479612305" sldId="257"/>
            <ac:spMk id="2" creationId="{A2B8ACA3-DCBD-4F5C-BCF5-CEFBFD786CE3}"/>
          </ac:spMkLst>
        </pc:spChg>
        <pc:spChg chg="mod">
          <ac:chgData name="Virginia Kuhnen Zunino" userId="40fb5cb1-f6b5-40ad-9b26-be79fbcbab43" providerId="ADAL" clId="{8F09F209-C672-427F-9623-2D62D5B4C4F4}" dt="2023-05-26T20:09:29.799" v="276" actId="1076"/>
          <ac:spMkLst>
            <pc:docMk/>
            <pc:sldMk cId="479612305" sldId="257"/>
            <ac:spMk id="3" creationId="{2A5FDA68-61E1-4365-A7C1-6C099114D9D7}"/>
          </ac:spMkLst>
        </pc:spChg>
        <pc:spChg chg="mod">
          <ac:chgData name="Virginia Kuhnen Zunino" userId="40fb5cb1-f6b5-40ad-9b26-be79fbcbab43" providerId="ADAL" clId="{8F09F209-C672-427F-9623-2D62D5B4C4F4}" dt="2023-05-26T20:07:40.273" v="272" actId="20577"/>
          <ac:spMkLst>
            <pc:docMk/>
            <pc:sldMk cId="479612305" sldId="257"/>
            <ac:spMk id="4" creationId="{7D5CD559-EF0E-48BC-BA67-8BA1AE1094E5}"/>
          </ac:spMkLst>
        </pc:spChg>
        <pc:spChg chg="del">
          <ac:chgData name="Virginia Kuhnen Zunino" userId="40fb5cb1-f6b5-40ad-9b26-be79fbcbab43" providerId="ADAL" clId="{8F09F209-C672-427F-9623-2D62D5B4C4F4}" dt="2023-05-26T20:00:30.102" v="56" actId="478"/>
          <ac:spMkLst>
            <pc:docMk/>
            <pc:sldMk cId="479612305" sldId="257"/>
            <ac:spMk id="9" creationId="{F3F9BFD7-07A4-41F2-824C-906E45788364}"/>
          </ac:spMkLst>
        </pc:spChg>
        <pc:spChg chg="del">
          <ac:chgData name="Virginia Kuhnen Zunino" userId="40fb5cb1-f6b5-40ad-9b26-be79fbcbab43" providerId="ADAL" clId="{8F09F209-C672-427F-9623-2D62D5B4C4F4}" dt="2023-05-26T20:00:28.550" v="55" actId="478"/>
          <ac:spMkLst>
            <pc:docMk/>
            <pc:sldMk cId="479612305" sldId="257"/>
            <ac:spMk id="13" creationId="{2C4212A6-0C72-4CBB-8FC8-0FFCEE9ED398}"/>
          </ac:spMkLst>
        </pc:spChg>
        <pc:spChg chg="mod">
          <ac:chgData name="Virginia Kuhnen Zunino" userId="40fb5cb1-f6b5-40ad-9b26-be79fbcbab43" providerId="ADAL" clId="{8F09F209-C672-427F-9623-2D62D5B4C4F4}" dt="2023-05-26T20:06:58.870" v="258" actId="20577"/>
          <ac:spMkLst>
            <pc:docMk/>
            <pc:sldMk cId="479612305" sldId="257"/>
            <ac:spMk id="24" creationId="{A1B7A3BF-584A-4F0A-BB01-0D7F547C7778}"/>
          </ac:spMkLst>
        </pc:spChg>
        <pc:picChg chg="del">
          <ac:chgData name="Virginia Kuhnen Zunino" userId="40fb5cb1-f6b5-40ad-9b26-be79fbcbab43" providerId="ADAL" clId="{8F09F209-C672-427F-9623-2D62D5B4C4F4}" dt="2023-05-26T20:00:32.325" v="57" actId="478"/>
          <ac:picMkLst>
            <pc:docMk/>
            <pc:sldMk cId="479612305" sldId="257"/>
            <ac:picMk id="7" creationId="{7AD4AE10-3EB5-9A38-97D7-78BDD15553CD}"/>
          </ac:picMkLst>
        </pc:picChg>
        <pc:picChg chg="del">
          <ac:chgData name="Virginia Kuhnen Zunino" userId="40fb5cb1-f6b5-40ad-9b26-be79fbcbab43" providerId="ADAL" clId="{8F09F209-C672-427F-9623-2D62D5B4C4F4}" dt="2023-05-26T20:00:19.498" v="54" actId="478"/>
          <ac:picMkLst>
            <pc:docMk/>
            <pc:sldMk cId="479612305" sldId="257"/>
            <ac:picMk id="11" creationId="{FE9D7B2D-0333-FCA4-2191-AE319D2BDB80}"/>
          </ac:picMkLst>
        </pc:picChg>
        <pc:picChg chg="del">
          <ac:chgData name="Virginia Kuhnen Zunino" userId="40fb5cb1-f6b5-40ad-9b26-be79fbcbab43" providerId="ADAL" clId="{8F09F209-C672-427F-9623-2D62D5B4C4F4}" dt="2023-05-26T20:00:34.326" v="58" actId="478"/>
          <ac:picMkLst>
            <pc:docMk/>
            <pc:sldMk cId="479612305" sldId="257"/>
            <ac:picMk id="1026" creationId="{6C15B5E2-2B84-B42C-6F8E-4A4362E3C4C8}"/>
          </ac:picMkLst>
        </pc:picChg>
      </pc:sldChg>
      <pc:sldMasterChg chg="setBg modSldLayout">
        <pc:chgData name="Virginia Kuhnen Zunino" userId="40fb5cb1-f6b5-40ad-9b26-be79fbcbab43" providerId="ADAL" clId="{8F09F209-C672-427F-9623-2D62D5B4C4F4}" dt="2023-05-26T20:09:03.575" v="275"/>
        <pc:sldMasterMkLst>
          <pc:docMk/>
          <pc:sldMasterMk cId="2778814263" sldId="2147483660"/>
        </pc:sldMasterMkLst>
        <pc:sldLayoutChg chg="setBg">
          <pc:chgData name="Virginia Kuhnen Zunino" userId="40fb5cb1-f6b5-40ad-9b26-be79fbcbab43" providerId="ADAL" clId="{8F09F209-C672-427F-9623-2D62D5B4C4F4}" dt="2023-05-26T20:09:03.575" v="275"/>
          <pc:sldLayoutMkLst>
            <pc:docMk/>
            <pc:sldMasterMk cId="2778814263" sldId="2147483660"/>
            <pc:sldLayoutMk cId="761329285" sldId="2147483661"/>
          </pc:sldLayoutMkLst>
        </pc:sldLayoutChg>
        <pc:sldLayoutChg chg="setBg">
          <pc:chgData name="Virginia Kuhnen Zunino" userId="40fb5cb1-f6b5-40ad-9b26-be79fbcbab43" providerId="ADAL" clId="{8F09F209-C672-427F-9623-2D62D5B4C4F4}" dt="2023-05-26T20:09:03.575" v="275"/>
          <pc:sldLayoutMkLst>
            <pc:docMk/>
            <pc:sldMasterMk cId="2778814263" sldId="2147483660"/>
            <pc:sldLayoutMk cId="2968110889" sldId="2147483662"/>
          </pc:sldLayoutMkLst>
        </pc:sldLayoutChg>
        <pc:sldLayoutChg chg="setBg">
          <pc:chgData name="Virginia Kuhnen Zunino" userId="40fb5cb1-f6b5-40ad-9b26-be79fbcbab43" providerId="ADAL" clId="{8F09F209-C672-427F-9623-2D62D5B4C4F4}" dt="2023-05-26T20:09:03.575" v="275"/>
          <pc:sldLayoutMkLst>
            <pc:docMk/>
            <pc:sldMasterMk cId="2778814263" sldId="2147483660"/>
            <pc:sldLayoutMk cId="1237837777" sldId="2147483663"/>
          </pc:sldLayoutMkLst>
        </pc:sldLayoutChg>
        <pc:sldLayoutChg chg="setBg">
          <pc:chgData name="Virginia Kuhnen Zunino" userId="40fb5cb1-f6b5-40ad-9b26-be79fbcbab43" providerId="ADAL" clId="{8F09F209-C672-427F-9623-2D62D5B4C4F4}" dt="2023-05-26T20:09:03.575" v="275"/>
          <pc:sldLayoutMkLst>
            <pc:docMk/>
            <pc:sldMasterMk cId="2778814263" sldId="2147483660"/>
            <pc:sldLayoutMk cId="1805689878" sldId="2147483664"/>
          </pc:sldLayoutMkLst>
        </pc:sldLayoutChg>
        <pc:sldLayoutChg chg="setBg">
          <pc:chgData name="Virginia Kuhnen Zunino" userId="40fb5cb1-f6b5-40ad-9b26-be79fbcbab43" providerId="ADAL" clId="{8F09F209-C672-427F-9623-2D62D5B4C4F4}" dt="2023-05-26T20:09:03.575" v="275"/>
          <pc:sldLayoutMkLst>
            <pc:docMk/>
            <pc:sldMasterMk cId="2778814263" sldId="2147483660"/>
            <pc:sldLayoutMk cId="1099210500" sldId="2147483665"/>
          </pc:sldLayoutMkLst>
        </pc:sldLayoutChg>
        <pc:sldLayoutChg chg="setBg">
          <pc:chgData name="Virginia Kuhnen Zunino" userId="40fb5cb1-f6b5-40ad-9b26-be79fbcbab43" providerId="ADAL" clId="{8F09F209-C672-427F-9623-2D62D5B4C4F4}" dt="2023-05-26T20:09:03.575" v="275"/>
          <pc:sldLayoutMkLst>
            <pc:docMk/>
            <pc:sldMasterMk cId="2778814263" sldId="2147483660"/>
            <pc:sldLayoutMk cId="3419244982" sldId="2147483666"/>
          </pc:sldLayoutMkLst>
        </pc:sldLayoutChg>
        <pc:sldLayoutChg chg="setBg">
          <pc:chgData name="Virginia Kuhnen Zunino" userId="40fb5cb1-f6b5-40ad-9b26-be79fbcbab43" providerId="ADAL" clId="{8F09F209-C672-427F-9623-2D62D5B4C4F4}" dt="2023-05-26T20:09:03.575" v="275"/>
          <pc:sldLayoutMkLst>
            <pc:docMk/>
            <pc:sldMasterMk cId="2778814263" sldId="2147483660"/>
            <pc:sldLayoutMk cId="2851839896" sldId="2147483667"/>
          </pc:sldLayoutMkLst>
        </pc:sldLayoutChg>
        <pc:sldLayoutChg chg="setBg">
          <pc:chgData name="Virginia Kuhnen Zunino" userId="40fb5cb1-f6b5-40ad-9b26-be79fbcbab43" providerId="ADAL" clId="{8F09F209-C672-427F-9623-2D62D5B4C4F4}" dt="2023-05-26T20:09:03.575" v="275"/>
          <pc:sldLayoutMkLst>
            <pc:docMk/>
            <pc:sldMasterMk cId="2778814263" sldId="2147483660"/>
            <pc:sldLayoutMk cId="776300145" sldId="2147483668"/>
          </pc:sldLayoutMkLst>
        </pc:sldLayoutChg>
        <pc:sldLayoutChg chg="setBg">
          <pc:chgData name="Virginia Kuhnen Zunino" userId="40fb5cb1-f6b5-40ad-9b26-be79fbcbab43" providerId="ADAL" clId="{8F09F209-C672-427F-9623-2D62D5B4C4F4}" dt="2023-05-26T20:09:03.575" v="275"/>
          <pc:sldLayoutMkLst>
            <pc:docMk/>
            <pc:sldMasterMk cId="2778814263" sldId="2147483660"/>
            <pc:sldLayoutMk cId="3851749107" sldId="2147483669"/>
          </pc:sldLayoutMkLst>
        </pc:sldLayoutChg>
        <pc:sldLayoutChg chg="setBg">
          <pc:chgData name="Virginia Kuhnen Zunino" userId="40fb5cb1-f6b5-40ad-9b26-be79fbcbab43" providerId="ADAL" clId="{8F09F209-C672-427F-9623-2D62D5B4C4F4}" dt="2023-05-26T20:09:03.575" v="275"/>
          <pc:sldLayoutMkLst>
            <pc:docMk/>
            <pc:sldMasterMk cId="2778814263" sldId="2147483660"/>
            <pc:sldLayoutMk cId="1260493399" sldId="2147483670"/>
          </pc:sldLayoutMkLst>
        </pc:sldLayoutChg>
        <pc:sldLayoutChg chg="setBg">
          <pc:chgData name="Virginia Kuhnen Zunino" userId="40fb5cb1-f6b5-40ad-9b26-be79fbcbab43" providerId="ADAL" clId="{8F09F209-C672-427F-9623-2D62D5B4C4F4}" dt="2023-05-26T20:09:03.575" v="275"/>
          <pc:sldLayoutMkLst>
            <pc:docMk/>
            <pc:sldMasterMk cId="2778814263" sldId="2147483660"/>
            <pc:sldLayoutMk cId="2949290133" sldId="2147483671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B32D9-3D6D-4F42-96BE-CFDA098CEF48}" type="datetimeFigureOut">
              <a:rPr lang="pt-BR" smtClean="0"/>
              <a:t>13/06/2023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7D73B-0972-4C92-ADC7-A436B01C50EE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613292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B32D9-3D6D-4F42-96BE-CFDA098CEF48}" type="datetimeFigureOut">
              <a:rPr lang="pt-BR" smtClean="0"/>
              <a:t>13/06/2023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7D73B-0972-4C92-ADC7-A436B01C50EE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604933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B32D9-3D6D-4F42-96BE-CFDA098CEF48}" type="datetimeFigureOut">
              <a:rPr lang="pt-BR" smtClean="0"/>
              <a:t>13/06/2023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7D73B-0972-4C92-ADC7-A436B01C50EE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492901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B32D9-3D6D-4F42-96BE-CFDA098CEF48}" type="datetimeFigureOut">
              <a:rPr lang="pt-BR" smtClean="0"/>
              <a:t>13/06/2023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7D73B-0972-4C92-ADC7-A436B01C50EE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681108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B32D9-3D6D-4F42-96BE-CFDA098CEF48}" type="datetimeFigureOut">
              <a:rPr lang="pt-BR" smtClean="0"/>
              <a:t>13/06/2023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7D73B-0972-4C92-ADC7-A436B01C50EE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378377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B32D9-3D6D-4F42-96BE-CFDA098CEF48}" type="datetimeFigureOut">
              <a:rPr lang="pt-BR" smtClean="0"/>
              <a:t>13/06/2023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7D73B-0972-4C92-ADC7-A436B01C50EE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056898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B32D9-3D6D-4F42-96BE-CFDA098CEF48}" type="datetimeFigureOut">
              <a:rPr lang="pt-BR" smtClean="0"/>
              <a:t>13/06/2023</a:t>
            </a:fld>
            <a:endParaRPr lang="pt-B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7D73B-0972-4C92-ADC7-A436B01C50EE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992105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B32D9-3D6D-4F42-96BE-CFDA098CEF48}" type="datetimeFigureOut">
              <a:rPr lang="pt-BR" smtClean="0"/>
              <a:t>13/06/2023</a:t>
            </a:fld>
            <a:endParaRPr lang="pt-B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7D73B-0972-4C92-ADC7-A436B01C50EE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192449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B32D9-3D6D-4F42-96BE-CFDA098CEF48}" type="datetimeFigureOut">
              <a:rPr lang="pt-BR" smtClean="0"/>
              <a:t>13/06/2023</a:t>
            </a:fld>
            <a:endParaRPr lang="pt-B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7D73B-0972-4C92-ADC7-A436B01C50EE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518398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B32D9-3D6D-4F42-96BE-CFDA098CEF48}" type="datetimeFigureOut">
              <a:rPr lang="pt-BR" smtClean="0"/>
              <a:t>13/06/2023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7D73B-0972-4C92-ADC7-A436B01C50EE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763001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dirty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B32D9-3D6D-4F42-96BE-CFDA098CEF48}" type="datetimeFigureOut">
              <a:rPr lang="pt-BR" smtClean="0"/>
              <a:t>13/06/2023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7D73B-0972-4C92-ADC7-A436B01C50EE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517491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BB32D9-3D6D-4F42-96BE-CFDA098CEF48}" type="datetimeFigureOut">
              <a:rPr lang="pt-BR" smtClean="0"/>
              <a:t>13/06/2023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47D73B-0972-4C92-ADC7-A436B01C50EE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788142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forms.office.com/r/9bDT3RwvQ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2B8ACA3-DCBD-4F5C-BCF5-CEFBFD786C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57602" y="735663"/>
            <a:ext cx="4009491" cy="1995461"/>
          </a:xfrm>
        </p:spPr>
        <p:txBody>
          <a:bodyPr anchor="ctr">
            <a:noAutofit/>
          </a:bodyPr>
          <a:lstStyle/>
          <a:p>
            <a:pPr algn="l"/>
            <a:r>
              <a:rPr lang="en-US" sz="3600" b="1" dirty="0">
                <a:latin typeface="Aharoni" panose="02010803020104030203" pitchFamily="2" charset="-79"/>
                <a:cs typeface="Aharoni" panose="02010803020104030203" pitchFamily="2" charset="-79"/>
              </a:rPr>
              <a:t>Nome do </a:t>
            </a:r>
            <a:r>
              <a:rPr lang="en-US" sz="3600" b="1" dirty="0" err="1">
                <a:latin typeface="Aharoni" panose="02010803020104030203" pitchFamily="2" charset="-79"/>
                <a:cs typeface="Aharoni" panose="02010803020104030203" pitchFamily="2" charset="-79"/>
              </a:rPr>
              <a:t>grupo</a:t>
            </a:r>
            <a:r>
              <a:rPr lang="en-US" sz="3600" b="1" dirty="0">
                <a:latin typeface="Aharoni" panose="02010803020104030203" pitchFamily="2" charset="-79"/>
                <a:cs typeface="Aharoni" panose="02010803020104030203" pitchFamily="2" charset="-79"/>
              </a:rPr>
              <a:t>: </a:t>
            </a:r>
            <a:r>
              <a:rPr lang="en-US" sz="3600" dirty="0">
                <a:latin typeface="Abadi" panose="020B0604020202020204" pitchFamily="34" charset="0"/>
                <a:cs typeface="Aharoni" panose="02010803020104030203" pitchFamily="2" charset="-79"/>
              </a:rPr>
              <a:t>(</a:t>
            </a:r>
            <a:r>
              <a:rPr lang="en-US" sz="3600" dirty="0" err="1">
                <a:latin typeface="Abadi" panose="020B0604020202020204" pitchFamily="34" charset="0"/>
                <a:cs typeface="Aharoni" panose="02010803020104030203" pitchFamily="2" charset="-79"/>
              </a:rPr>
              <a:t>deve</a:t>
            </a:r>
            <a:r>
              <a:rPr lang="en-US" sz="3600" dirty="0">
                <a:latin typeface="Abadi" panose="020B0604020202020204" pitchFamily="34" charset="0"/>
                <a:cs typeface="Aharoni" panose="02010803020104030203" pitchFamily="2" charset="-79"/>
              </a:rPr>
              <a:t> </a:t>
            </a:r>
            <a:r>
              <a:rPr lang="pt-BR" sz="3600" dirty="0">
                <a:latin typeface="Abadi" panose="020B0604020202020204" pitchFamily="34" charset="0"/>
                <a:cs typeface="Aharoni" panose="02010803020104030203" pitchFamily="2" charset="-79"/>
              </a:rPr>
              <a:t>manter</a:t>
            </a:r>
            <a:r>
              <a:rPr lang="en-US" sz="3600" dirty="0">
                <a:latin typeface="Abadi" panose="020B0604020202020204" pitchFamily="34" charset="0"/>
                <a:cs typeface="Aharoni" panose="02010803020104030203" pitchFamily="2" charset="-79"/>
              </a:rPr>
              <a:t> </a:t>
            </a:r>
            <a:r>
              <a:rPr lang="en-US" sz="3600" dirty="0" err="1">
                <a:latin typeface="Abadi" panose="020B0604020202020204" pitchFamily="34" charset="0"/>
                <a:cs typeface="Aharoni" panose="02010803020104030203" pitchFamily="2" charset="-79"/>
              </a:rPr>
              <a:t>uma</a:t>
            </a:r>
            <a:r>
              <a:rPr lang="en-US" sz="3600" dirty="0">
                <a:latin typeface="Abadi" panose="020B0604020202020204" pitchFamily="34" charset="0"/>
                <a:cs typeface="Aharoni" panose="02010803020104030203" pitchFamily="2" charset="-79"/>
              </a:rPr>
              <a:t> </a:t>
            </a:r>
            <a:r>
              <a:rPr lang="en-US" sz="3600" dirty="0" err="1">
                <a:latin typeface="Abadi" panose="020B0604020202020204" pitchFamily="34" charset="0"/>
                <a:cs typeface="Aharoni" panose="02010803020104030203" pitchFamily="2" charset="-79"/>
              </a:rPr>
              <a:t>fonte</a:t>
            </a:r>
            <a:r>
              <a:rPr lang="en-US" sz="3600" dirty="0">
                <a:latin typeface="Abadi" panose="020B0604020202020204" pitchFamily="34" charset="0"/>
                <a:cs typeface="Aharoni" panose="02010803020104030203" pitchFamily="2" charset="-79"/>
              </a:rPr>
              <a:t> </a:t>
            </a:r>
            <a:r>
              <a:rPr lang="en-US" sz="3600" dirty="0" err="1">
                <a:latin typeface="Abadi" panose="020B0604020202020204" pitchFamily="34" charset="0"/>
                <a:cs typeface="Aharoni" panose="02010803020104030203" pitchFamily="2" charset="-79"/>
              </a:rPr>
              <a:t>mínima</a:t>
            </a:r>
            <a:r>
              <a:rPr lang="en-US" sz="3600" dirty="0">
                <a:latin typeface="Abadi" panose="020B0604020202020204" pitchFamily="34" charset="0"/>
                <a:cs typeface="Aharoni" panose="02010803020104030203" pitchFamily="2" charset="-79"/>
              </a:rPr>
              <a:t> de 32 pts.)</a:t>
            </a:r>
            <a:endParaRPr lang="pt-BR" sz="3600" dirty="0">
              <a:latin typeface="Abadi" panose="020B0604020202020204" pitchFamily="34" charset="0"/>
              <a:cs typeface="Aharoni" panose="02010803020104030203" pitchFamily="2" charset="-79"/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2A5FDA68-61E1-4365-A7C1-6C099114D9D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57602" y="2731124"/>
            <a:ext cx="4009491" cy="519025"/>
          </a:xfrm>
        </p:spPr>
        <p:txBody>
          <a:bodyPr>
            <a:normAutofit/>
          </a:bodyPr>
          <a:lstStyle/>
          <a:p>
            <a:pPr algn="l"/>
            <a:r>
              <a:rPr lang="pt-BR" sz="14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Pesquisadores (fonte mínima 14 pts.)</a:t>
            </a:r>
            <a:endParaRPr lang="pt-BR" sz="1400" dirty="0"/>
          </a:p>
        </p:txBody>
      </p:sp>
      <p:sp>
        <p:nvSpPr>
          <p:cNvPr id="4" name="Subtítulo 2">
            <a:extLst>
              <a:ext uri="{FF2B5EF4-FFF2-40B4-BE49-F238E27FC236}">
                <a16:creationId xmlns:a16="http://schemas.microsoft.com/office/drawing/2014/main" id="{7D5CD559-EF0E-48BC-BA67-8BA1AE1094E5}"/>
              </a:ext>
            </a:extLst>
          </p:cNvPr>
          <p:cNvSpPr txBox="1">
            <a:spLocks/>
          </p:cNvSpPr>
          <p:nvPr/>
        </p:nvSpPr>
        <p:spPr>
          <a:xfrm>
            <a:off x="361947" y="3150417"/>
            <a:ext cx="4009491" cy="80109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12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Este </a:t>
            </a:r>
            <a:r>
              <a:rPr lang="en-US" sz="12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pôster</a:t>
            </a:r>
            <a:r>
              <a:rPr lang="en-US" sz="12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pt-BR" sz="12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deve</a:t>
            </a:r>
            <a:r>
              <a:rPr lang="en-US" sz="12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pt-BR" sz="12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conter</a:t>
            </a:r>
            <a:r>
              <a:rPr lang="en-US" sz="12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pt-BR" sz="12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principalmente</a:t>
            </a:r>
            <a:r>
              <a:rPr lang="en-US" sz="12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pt-BR" sz="12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imagens. O texto deve aparecer de maneira com que seja possível entender a sequência, e deve ter um tamanho de fonte mínimo de 12 </a:t>
            </a:r>
            <a:r>
              <a:rPr lang="pt-BR" sz="12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pts</a:t>
            </a:r>
            <a:r>
              <a:rPr lang="en-US" sz="12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. </a:t>
            </a:r>
            <a:endParaRPr lang="pt-BR" sz="1200" dirty="0"/>
          </a:p>
        </p:txBody>
      </p:sp>
      <p:sp>
        <p:nvSpPr>
          <p:cNvPr id="24" name="CaixaDeTexto 23">
            <a:extLst>
              <a:ext uri="{FF2B5EF4-FFF2-40B4-BE49-F238E27FC236}">
                <a16:creationId xmlns:a16="http://schemas.microsoft.com/office/drawing/2014/main" id="{A1B7A3BF-584A-4F0A-BB01-0D7F547C7778}"/>
              </a:ext>
            </a:extLst>
          </p:cNvPr>
          <p:cNvSpPr txBox="1"/>
          <p:nvPr/>
        </p:nvSpPr>
        <p:spPr>
          <a:xfrm>
            <a:off x="4776908" y="3298789"/>
            <a:ext cx="4009491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2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A criação do pôster, por mais que no </a:t>
            </a:r>
            <a:r>
              <a:rPr lang="pt-BR" sz="1200" b="0" i="1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template</a:t>
            </a:r>
            <a:r>
              <a:rPr lang="pt-BR" sz="12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se pareça com um slide, não precisa ser feita necessariamente com este visual, nem mesmo no PowerPoint. Seja criativo!</a:t>
            </a:r>
          </a:p>
          <a:p>
            <a:pPr algn="just"/>
            <a:endParaRPr lang="pt-BR" sz="1200" b="0" i="0" dirty="0">
              <a:solidFill>
                <a:srgbClr val="222222"/>
              </a:solidFill>
              <a:effectLst/>
              <a:latin typeface="Arial" panose="020B0604020202020204" pitchFamily="34" charset="0"/>
            </a:endParaRPr>
          </a:p>
          <a:p>
            <a:pPr algn="just"/>
            <a:r>
              <a:rPr lang="pt-BR" sz="1200" dirty="0">
                <a:solidFill>
                  <a:srgbClr val="222222"/>
                </a:solidFill>
                <a:latin typeface="Arial" panose="020B0604020202020204" pitchFamily="34" charset="0"/>
              </a:rPr>
              <a:t>É importante, entretanto, garantir que constem as informações sobre o grupo (conforme trabalho submetido) e que as regras de tamanho de texto sejam seguidas, que na imagem apareçam a logo e nome do evento, bem como as marcas das instituições realizadoras e apoiadoras do mesmo. Além de manter a proporção da imagem (4:3), com tamanho mínimo de 800x600 </a:t>
            </a:r>
            <a:r>
              <a:rPr lang="pt-BR" sz="1200" dirty="0" err="1">
                <a:solidFill>
                  <a:srgbClr val="222222"/>
                </a:solidFill>
                <a:latin typeface="Arial" panose="020B0604020202020204" pitchFamily="34" charset="0"/>
              </a:rPr>
              <a:t>px</a:t>
            </a:r>
            <a:r>
              <a:rPr lang="pt-BR" sz="1200" dirty="0">
                <a:solidFill>
                  <a:srgbClr val="222222"/>
                </a:solidFill>
                <a:latin typeface="Arial" panose="020B0604020202020204" pitchFamily="34" charset="0"/>
              </a:rPr>
              <a:t>.</a:t>
            </a:r>
          </a:p>
          <a:p>
            <a:pPr algn="just"/>
            <a:endParaRPr lang="pt-BR" sz="1200" dirty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pPr algn="just"/>
            <a:r>
              <a:rPr lang="pt-BR" sz="1200" dirty="0">
                <a:solidFill>
                  <a:srgbClr val="222222"/>
                </a:solidFill>
                <a:latin typeface="Arial" panose="020B0604020202020204" pitchFamily="34" charset="0"/>
              </a:rPr>
              <a:t>Converta o arquivo em imagem (JPG ou PNG) antes de realizar a submissão.</a:t>
            </a:r>
            <a:endParaRPr lang="pt-BR" sz="1200" dirty="0">
              <a:highlight>
                <a:srgbClr val="C0C0C0"/>
              </a:highlight>
            </a:endParaRPr>
          </a:p>
        </p:txBody>
      </p:sp>
      <p:pic>
        <p:nvPicPr>
          <p:cNvPr id="32" name="Picture 2" descr="refill of liquid on tubes">
            <a:extLst>
              <a:ext uri="{FF2B5EF4-FFF2-40B4-BE49-F238E27FC236}">
                <a16:creationId xmlns:a16="http://schemas.microsoft.com/office/drawing/2014/main" id="{08DB7680-9070-43D1-989E-15216F3BA64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958" b="23039"/>
          <a:stretch/>
        </p:blipFill>
        <p:spPr bwMode="auto">
          <a:xfrm>
            <a:off x="361944" y="3999639"/>
            <a:ext cx="4009490" cy="1849686"/>
          </a:xfrm>
          <a:prstGeom prst="roundRect">
            <a:avLst>
              <a:gd name="adj" fmla="val 10749"/>
            </a:avLst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3" name="Subtítulo 2">
            <a:extLst>
              <a:ext uri="{FF2B5EF4-FFF2-40B4-BE49-F238E27FC236}">
                <a16:creationId xmlns:a16="http://schemas.microsoft.com/office/drawing/2014/main" id="{D6ACAAC0-B441-44A6-9ACF-9E26F4135F87}"/>
              </a:ext>
            </a:extLst>
          </p:cNvPr>
          <p:cNvSpPr txBox="1">
            <a:spLocks/>
          </p:cNvSpPr>
          <p:nvPr/>
        </p:nvSpPr>
        <p:spPr>
          <a:xfrm>
            <a:off x="361942" y="5873994"/>
            <a:ext cx="4009491" cy="2578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12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Fig. 1</a:t>
            </a:r>
            <a:endParaRPr lang="pt-BR" sz="1200" dirty="0"/>
          </a:p>
        </p:txBody>
      </p:sp>
      <p:pic>
        <p:nvPicPr>
          <p:cNvPr id="1028" name="Picture 4" descr="pen om paper">
            <a:extLst>
              <a:ext uri="{FF2B5EF4-FFF2-40B4-BE49-F238E27FC236}">
                <a16:creationId xmlns:a16="http://schemas.microsoft.com/office/drawing/2014/main" id="{1C9C8A75-7EF5-4854-B2D6-FBCE717AE3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6908" y="268718"/>
            <a:ext cx="4000798" cy="2668588"/>
          </a:xfrm>
          <a:prstGeom prst="roundRect">
            <a:avLst>
              <a:gd name="adj" fmla="val 3818"/>
            </a:avLst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5" name="Subtítulo 2">
            <a:extLst>
              <a:ext uri="{FF2B5EF4-FFF2-40B4-BE49-F238E27FC236}">
                <a16:creationId xmlns:a16="http://schemas.microsoft.com/office/drawing/2014/main" id="{D2E74892-FA3A-4F87-8C29-EA0306869861}"/>
              </a:ext>
            </a:extLst>
          </p:cNvPr>
          <p:cNvSpPr txBox="1">
            <a:spLocks/>
          </p:cNvSpPr>
          <p:nvPr/>
        </p:nvSpPr>
        <p:spPr>
          <a:xfrm>
            <a:off x="4776908" y="3011308"/>
            <a:ext cx="4009491" cy="2611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12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Fig. 2</a:t>
            </a:r>
            <a:endParaRPr lang="pt-BR" sz="1200" dirty="0"/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73B81168-1362-4752-9F69-47D9116F1DD2}"/>
              </a:ext>
            </a:extLst>
          </p:cNvPr>
          <p:cNvSpPr txBox="1"/>
          <p:nvPr/>
        </p:nvSpPr>
        <p:spPr>
          <a:xfrm rot="20880013">
            <a:off x="2466918" y="3046674"/>
            <a:ext cx="5792511" cy="923330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r>
              <a:rPr lang="pt-BR" dirty="0">
                <a:solidFill>
                  <a:schemeClr val="bg1"/>
                </a:solidFill>
              </a:rPr>
              <a:t>Atenção: o pôster será apresentado em formato digital portanto, não deve ser impresso. </a:t>
            </a:r>
          </a:p>
          <a:p>
            <a:r>
              <a:rPr lang="pt-BR" dirty="0">
                <a:solidFill>
                  <a:schemeClr val="bg1"/>
                </a:solidFill>
              </a:rPr>
              <a:t>Link de submissão: </a:t>
            </a:r>
            <a:r>
              <a:rPr lang="pt-BR" dirty="0">
                <a:solidFill>
                  <a:schemeClr val="bg1"/>
                </a:solidFill>
                <a:hlinkClick r:id="rId4"/>
              </a:rPr>
              <a:t>https://forms.office.com/r/9bDT3RwvQF</a:t>
            </a:r>
            <a:r>
              <a:rPr lang="pt-BR" dirty="0">
                <a:solidFill>
                  <a:schemeClr val="bg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7961230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1F28345D6B20A14FAAD2D31BBFAB5C0F" ma:contentTypeVersion="2" ma:contentTypeDescription="Crie um novo documento." ma:contentTypeScope="" ma:versionID="09fd9dd6ede53a6cb7a49f2bbbe9565e">
  <xsd:schema xmlns:xsd="http://www.w3.org/2001/XMLSchema" xmlns:xs="http://www.w3.org/2001/XMLSchema" xmlns:p="http://schemas.microsoft.com/office/2006/metadata/properties" xmlns:ns1="http://schemas.microsoft.com/sharepoint/v3" xmlns:ns2="74605401-ef82-4e58-8e01-df55332c0536" targetNamespace="http://schemas.microsoft.com/office/2006/metadata/properties" ma:root="true" ma:fieldsID="3212cacbc495c0328e4ed9891fcab4a8" ns1:_="" ns2:_="">
    <xsd:import namespace="http://schemas.microsoft.com/sharepoint/v3"/>
    <xsd:import namespace="74605401-ef82-4e58-8e01-df55332c0536"/>
    <xsd:element name="properties">
      <xsd:complexType>
        <xsd:sequence>
          <xsd:element name="documentManagement">
            <xsd:complexType>
              <xsd:all>
                <xsd:element ref="ns2:Resumo" minOccurs="0"/>
                <xsd:element ref="ns2:_dlc_DocId" minOccurs="0"/>
                <xsd:element ref="ns2:_dlc_DocIdUrl" minOccurs="0"/>
                <xsd:element ref="ns2:_dlc_DocIdPersistId" minOccurs="0"/>
                <xsd:element ref="ns1:PublishingStartDate" minOccurs="0"/>
                <xsd:element ref="ns1:PublishingExpirationDate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12" nillable="true" ma:displayName="Agendamento de Data de Início" ma:description="" ma:hidden="true" ma:internalName="PublishingStartDate">
      <xsd:simpleType>
        <xsd:restriction base="dms:Unknown"/>
      </xsd:simpleType>
    </xsd:element>
    <xsd:element name="PublishingExpirationDate" ma:index="13" nillable="true" ma:displayName="Agendamento de Data de Término" ma:description="Data Final de Agendamento é uma coluna de site criada pelo recurso de Publicação. Ela é usada para especificar a data e a hora em que essa página não será mais exibida aos visitantes do site.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4605401-ef82-4e58-8e01-df55332c0536" elementFormDefault="qualified">
    <xsd:import namespace="http://schemas.microsoft.com/office/2006/documentManagement/types"/>
    <xsd:import namespace="http://schemas.microsoft.com/office/infopath/2007/PartnerControls"/>
    <xsd:element name="Resumo" ma:index="8" nillable="true" ma:displayName="Resumo" ma:internalName="Resumo">
      <xsd:simpleType>
        <xsd:restriction base="dms:Note">
          <xsd:maxLength value="255"/>
        </xsd:restriction>
      </xsd:simpleType>
    </xsd:element>
    <xsd:element name="_dlc_DocId" ma:index="9" nillable="true" ma:displayName="Valor da ID do Documento" ma:description="O valor da ID do documento atribuída a este item." ma:internalName="_dlc_DocId" ma:readOnly="true">
      <xsd:simpleType>
        <xsd:restriction base="dms:Text"/>
      </xsd:simpleType>
    </xsd:element>
    <xsd:element name="_dlc_DocIdUrl" ma:index="10" nillable="true" ma:displayName="ID do Documento" ma:description="Link permanente para este documento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1" nillable="true" ma:displayName="ID de Persistência" ma:description="Manter a ID ao adicionar." ma:hidden="true" ma:internalName="_dlc_DocIdPersistId" ma:readOnly="true">
      <xsd:simpleType>
        <xsd:restriction base="dms:Boolean"/>
      </xsd:simpleType>
    </xsd:element>
    <xsd:element name="SharedWithUsers" ma:index="14" nillable="true" ma:displayName="Compartilhado com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ú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Resumo xmlns="74605401-ef82-4e58-8e01-df55332c0536" xsi:nil="true"/>
    <PublishingExpirationDate xmlns="http://schemas.microsoft.com/sharepoint/v3" xsi:nil="true"/>
    <PublishingStartDate xmlns="http://schemas.microsoft.com/sharepoint/v3" xsi:nil="true"/>
    <_dlc_DocId xmlns="74605401-ef82-4e58-8e01-df55332c0536">Q2MPMETMKQAM-2060952373-11</_dlc_DocId>
    <_dlc_DocIdUrl xmlns="74605401-ef82-4e58-8e01-df55332c0536">
      <Url>http://adminnovoportal.univali.br/institucional/vrppgi/pesquisa/science-day/instrucoes-para-apresentadores/_layouts/15/DocIdRedir.aspx?ID=Q2MPMETMKQAM-2060952373-11</Url>
      <Description>Q2MPMETMKQAM-2060952373-11</Description>
    </_dlc_DocIdUrl>
  </documentManagement>
</p:properties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56371793-1A93-4CF3-9900-04082BC40878}"/>
</file>

<file path=customXml/itemProps2.xml><?xml version="1.0" encoding="utf-8"?>
<ds:datastoreItem xmlns:ds="http://schemas.openxmlformats.org/officeDocument/2006/customXml" ds:itemID="{DDC362B6-932A-4D61-93D0-3E051E6D677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2528C7B-E3D7-4E52-A79D-CADC8D8A588D}">
  <ds:schemaRefs>
    <ds:schemaRef ds:uri="55357b02-d706-4be0-b876-3ec2a71dfd4d"/>
    <ds:schemaRef ds:uri="http://www.w3.org/XML/1998/namespace"/>
    <ds:schemaRef ds:uri="http://schemas.microsoft.com/office/2006/metadata/properties"/>
    <ds:schemaRef ds:uri="http://schemas.microsoft.com/office/infopath/2007/PartnerControls"/>
    <ds:schemaRef ds:uri="http://purl.org/dc/dcmitype/"/>
    <ds:schemaRef ds:uri="http://purl.org/dc/elements/1.1/"/>
    <ds:schemaRef ds:uri="http://schemas.microsoft.com/office/2006/documentManagement/types"/>
    <ds:schemaRef ds:uri="9cf62031-2011-4af6-bf69-587706adcf68"/>
    <ds:schemaRef ds:uri="http://schemas.openxmlformats.org/package/2006/metadata/core-properties"/>
    <ds:schemaRef ds:uri="22c0cfbf-1d2e-44fc-9168-21bc0601eb83"/>
    <ds:schemaRef ds:uri="http://purl.org/dc/terms/"/>
  </ds:schemaRefs>
</ds:datastoreItem>
</file>

<file path=customXml/itemProps4.xml><?xml version="1.0" encoding="utf-8"?>
<ds:datastoreItem xmlns:ds="http://schemas.openxmlformats.org/officeDocument/2006/customXml" ds:itemID="{146D8141-EF36-458A-81B8-1CA0D4A01AA3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553</TotalTime>
  <Words>209</Words>
  <Application>Microsoft Office PowerPoint</Application>
  <PresentationFormat>Apresentação na tela (4:3)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7" baseType="lpstr">
      <vt:lpstr>Abadi</vt:lpstr>
      <vt:lpstr>Aharoni</vt:lpstr>
      <vt:lpstr>Arial</vt:lpstr>
      <vt:lpstr>Calibri</vt:lpstr>
      <vt:lpstr>Calibri Light</vt:lpstr>
      <vt:lpstr>Tema do Office</vt:lpstr>
      <vt:lpstr>Nome do grupo: (deve manter uma fonte mínima de 32 pts.)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Template para elaboração do pôster digital</dc:title>
  <dc:creator>Alisson Steffens Henrique</dc:creator>
  <cp:lastModifiedBy>Virginia Kuhnen Zunino</cp:lastModifiedBy>
  <cp:revision>21</cp:revision>
  <dcterms:created xsi:type="dcterms:W3CDTF">2021-07-01T14:36:03Z</dcterms:created>
  <dcterms:modified xsi:type="dcterms:W3CDTF">2023-06-13T14:20:49Z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0x0101001F28345D6B20A14FAAD2D31BBFAB5C0F</vt:lpwstr>
  </property>
  <property fmtid="{D5CDD505-2E9C-101B-9397-08002B2CF9AE}" pid="3" name="MediaServiceImageTags">
    <vt:lpwstr/>
  </property>
  <property fmtid="{D5CDD505-2E9C-101B-9397-08002B2CF9AE}" pid="4" name="_dlc_DocIdItemGuid">
    <vt:lpwstr>3ca00bc3-4c3d-4532-a1dd-29ce1c82e6fa</vt:lpwstr>
  </property>
</Properties>
</file>