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62" r:id="rId2"/>
    <p:sldId id="257" r:id="rId3"/>
    <p:sldId id="263" r:id="rId4"/>
    <p:sldId id="264" r:id="rId5"/>
    <p:sldId id="265" r:id="rId6"/>
    <p:sldId id="266" r:id="rId7"/>
    <p:sldId id="267" r:id="rId8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97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02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C25ECD0-D63A-4826-B67D-043D33DE67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01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728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926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884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996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039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083E2-57E0-475F-ABBD-FAFF722471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78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9B5D-771F-4197-A5E7-758CCEF247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50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58483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83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C572-41F5-4CE1-8616-B98415BFE7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95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98A2D-022A-4BAF-84A5-0281D86692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03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E61CA-C658-4787-B05B-B38EBD3B47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99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707D-B0D3-49CA-A914-E0211C0752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15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3815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CFCB7-51F9-4E2C-87A6-D9D687376D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46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38CB8-0D9D-4458-9BB0-79B43D035C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29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B406-B7D1-4072-9BB5-0600A1D998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1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CBCBE-FE0C-45D4-94ED-0498F8A6D8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05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FBC55-6179-441D-85DE-55C8F1D362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7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9CF3E-5FE2-4323-8E8E-8DDAC7FC1D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  <a:p>
            <a:pPr lvl="4"/>
            <a:r>
              <a:rPr lang="en-GB" altLang="pt-BR"/>
              <a:t>8.º Nível da estrutura de tópicos</a:t>
            </a:r>
          </a:p>
          <a:p>
            <a:pPr lvl="4"/>
            <a:r>
              <a:rPr lang="en-GB" altLang="pt-BR"/>
              <a:t>9.º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8755A3D0-8921-4E07-8AFD-FE62A5D648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8633D-5C2F-94EC-9D37-634869F6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31" y="2486595"/>
            <a:ext cx="8929562" cy="1258888"/>
          </a:xfrm>
        </p:spPr>
        <p:txBody>
          <a:bodyPr/>
          <a:lstStyle/>
          <a:p>
            <a:r>
              <a:rPr lang="pt-BR" dirty="0"/>
              <a:t>Título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64FE8F6-85FC-D614-4676-4C52B8AE1F16}"/>
              </a:ext>
            </a:extLst>
          </p:cNvPr>
          <p:cNvSpPr txBox="1">
            <a:spLocks/>
          </p:cNvSpPr>
          <p:nvPr/>
        </p:nvSpPr>
        <p:spPr bwMode="auto">
          <a:xfrm>
            <a:off x="719832" y="3116039"/>
            <a:ext cx="8929562" cy="32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r>
              <a:rPr lang="pt-BR" sz="2800" dirty="0"/>
              <a:t>Autor </a:t>
            </a:r>
          </a:p>
          <a:p>
            <a:pPr algn="r"/>
            <a:r>
              <a:rPr lang="pt-BR" sz="2800" dirty="0"/>
              <a:t>Autor</a:t>
            </a:r>
          </a:p>
          <a:p>
            <a:pPr algn="r"/>
            <a:r>
              <a:rPr lang="pt-BR" sz="2800" dirty="0"/>
              <a:t>Autor</a:t>
            </a:r>
          </a:p>
          <a:p>
            <a:pPr algn="r"/>
            <a:r>
              <a:rPr lang="pt-BR" sz="2800" dirty="0"/>
              <a:t>Autor</a:t>
            </a:r>
          </a:p>
          <a:p>
            <a:pPr algn="r"/>
            <a:r>
              <a:rPr lang="pt-BR" sz="2800" dirty="0"/>
              <a:t>Autor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9BFCF6-AA1B-4304-AC3A-0106FE78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410844"/>
            <a:ext cx="5414724" cy="1574939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ECADEE2-0524-4705-A957-CC7347A46959}"/>
              </a:ext>
            </a:extLst>
          </p:cNvPr>
          <p:cNvCxnSpPr/>
          <p:nvPr/>
        </p:nvCxnSpPr>
        <p:spPr bwMode="auto">
          <a:xfrm>
            <a:off x="0" y="2195661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BD06143-66D6-4FD1-A079-4D9C21AD4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9" y="6540500"/>
            <a:ext cx="97631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5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371834"/>
            <a:ext cx="2341337" cy="68100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FDDB609-9299-4279-81F3-1E123F22624F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1932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371834"/>
            <a:ext cx="2341337" cy="68100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B905396-432F-4D49-AE54-34ADBD9C7D12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6956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339841"/>
            <a:ext cx="2808312" cy="816832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8EFB2C2-5668-4BE1-BF7A-89079ADC0EA1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2229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339841"/>
            <a:ext cx="2808312" cy="816832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8EFB2C2-5668-4BE1-BF7A-89079ADC0EA1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8552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339841"/>
            <a:ext cx="2808312" cy="816832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8EFB2C2-5668-4BE1-BF7A-89079ADC0EA1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3423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39BFCF6-AA1B-4304-AC3A-0106FE78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68" y="2411685"/>
            <a:ext cx="6420874" cy="1867590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272CE3F-2029-4357-9933-5C24569B28D8}"/>
              </a:ext>
            </a:extLst>
          </p:cNvPr>
          <p:cNvCxnSpPr/>
          <p:nvPr/>
        </p:nvCxnSpPr>
        <p:spPr bwMode="auto">
          <a:xfrm>
            <a:off x="-1" y="1907629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29AE48A-59BE-4296-96A0-5966A17C1818}"/>
              </a:ext>
            </a:extLst>
          </p:cNvPr>
          <p:cNvCxnSpPr/>
          <p:nvPr/>
        </p:nvCxnSpPr>
        <p:spPr bwMode="auto">
          <a:xfrm>
            <a:off x="-1" y="5652045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4FD87E3E-FD1C-4A26-BA77-030A8A43D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8" y="5868069"/>
            <a:ext cx="97631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30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8FB4913044A44E96CDE9FBB05F17AF" ma:contentTypeVersion="2" ma:contentTypeDescription="Crie um novo documento." ma:contentTypeScope="" ma:versionID="d1a0c0bcc00594dbb4d8a1102c68a784">
  <xsd:schema xmlns:xsd="http://www.w3.org/2001/XMLSchema" xmlns:xs="http://www.w3.org/2001/XMLSchema" xmlns:p="http://schemas.microsoft.com/office/2006/metadata/properties" xmlns:ns1="http://schemas.microsoft.com/sharepoint/v3" xmlns:ns2="74605401-ef82-4e58-8e01-df55332c0536" targetNamespace="http://schemas.microsoft.com/office/2006/metadata/properties" ma:root="true" ma:fieldsID="2d2092676548cc6311dc4f416c1773d3" ns1:_="" ns2:_="">
    <xsd:import namespace="http://schemas.microsoft.com/sharepoint/v3"/>
    <xsd:import namespace="74605401-ef82-4e58-8e01-df55332c0536"/>
    <xsd:element name="properties">
      <xsd:complexType>
        <xsd:sequence>
          <xsd:element name="documentManagement">
            <xsd:complexType>
              <xsd:all>
                <xsd:element ref="ns2:Resumo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5401-ef82-4e58-8e01-df55332c0536" elementFormDefault="qualified">
    <xsd:import namespace="http://schemas.microsoft.com/office/2006/documentManagement/types"/>
    <xsd:import namespace="http://schemas.microsoft.com/office/infopath/2007/PartnerControls"/>
    <xsd:element name="Resumo" ma:index="8" nillable="true" ma:displayName="Resumo" ma:internalName="Resumo">
      <xsd:simpleType>
        <xsd:restriction base="dms:Note">
          <xsd:maxLength value="255"/>
        </xsd:restriction>
      </xsd:simpleType>
    </xsd:element>
    <xsd:element name="_dlc_DocId" ma:index="9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10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umo xmlns="74605401-ef82-4e58-8e01-df55332c0536" xsi:nil="true"/>
    <PublishingExpirationDate xmlns="http://schemas.microsoft.com/sharepoint/v3" xsi:nil="true"/>
    <PublishingStartDate xmlns="http://schemas.microsoft.com/sharepoint/v3" xsi:nil="true"/>
    <_dlc_DocId xmlns="74605401-ef82-4e58-8e01-df55332c0536">Q2MPMETMKQAM-1416810404-80</_dlc_DocId>
    <_dlc_DocIdUrl xmlns="74605401-ef82-4e58-8e01-df55332c0536">
      <Url>https://www.univali.br/escolas/escola-de-negocios-educacao-e-comunicacao/forum-cientifico-de-gastronomia-turismo-e-hotelaria/_layouts/15/DocIdRedir.aspx?ID=Q2MPMETMKQAM-1416810404-80</Url>
      <Description>Q2MPMETMKQAM-1416810404-80</Description>
    </_dlc_DocIdUrl>
  </documentManagement>
</p:properties>
</file>

<file path=customXml/itemProps1.xml><?xml version="1.0" encoding="utf-8"?>
<ds:datastoreItem xmlns:ds="http://schemas.openxmlformats.org/officeDocument/2006/customXml" ds:itemID="{6F9581CC-726D-4E82-A711-6B1094C20654}"/>
</file>

<file path=customXml/itemProps2.xml><?xml version="1.0" encoding="utf-8"?>
<ds:datastoreItem xmlns:ds="http://schemas.openxmlformats.org/officeDocument/2006/customXml" ds:itemID="{0AB9E570-A6BF-43F1-B9D1-AD0D1DE14200}"/>
</file>

<file path=customXml/itemProps3.xml><?xml version="1.0" encoding="utf-8"?>
<ds:datastoreItem xmlns:ds="http://schemas.openxmlformats.org/officeDocument/2006/customXml" ds:itemID="{963D1147-6322-43B2-90E6-864C18FE365B}"/>
</file>

<file path=customXml/itemProps4.xml><?xml version="1.0" encoding="utf-8"?>
<ds:datastoreItem xmlns:ds="http://schemas.openxmlformats.org/officeDocument/2006/customXml" ds:itemID="{D53EF0E0-B762-4971-8B72-93DEFA955D95}"/>
</file>

<file path=docProps/app.xml><?xml version="1.0" encoding="utf-8"?>
<Properties xmlns="http://schemas.openxmlformats.org/officeDocument/2006/extended-properties" xmlns:vt="http://schemas.openxmlformats.org/officeDocument/2006/docPropsVTypes">
  <TotalTime>34514</TotalTime>
  <Words>101</Words>
  <Application>Microsoft Office PowerPoint</Application>
  <PresentationFormat>Personalizar</PresentationFormat>
  <Paragraphs>16</Paragraphs>
  <Slides>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Tema do Office</vt:lpstr>
      <vt:lpstr>Título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Apresentação - XII FCGTURH</dc:title>
  <dc:creator>ASSTEC</dc:creator>
  <cp:lastModifiedBy>Renato Buchele Rodrigues</cp:lastModifiedBy>
  <cp:revision>19</cp:revision>
  <cp:lastPrinted>1601-01-01T00:00:00Z</cp:lastPrinted>
  <dcterms:created xsi:type="dcterms:W3CDTF">2015-12-02T19:07:44Z</dcterms:created>
  <dcterms:modified xsi:type="dcterms:W3CDTF">2024-09-10T20:52:27Z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0x0101006B8FB4913044A44E96CDE9FBB05F17AF</vt:lpwstr>
  </property>
  <property fmtid="{D5CDD505-2E9C-101B-9397-08002B2CF9AE}" pid="3" name="_dlc_DocIdItemGuid">
    <vt:lpwstr>1c9e6cb7-854b-4b5d-a408-37bb7a60816a</vt:lpwstr>
  </property>
</Properties>
</file>