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164" r:id="rId1"/>
  </p:sldMasterIdLst>
  <p:sldIdLst>
    <p:sldId id="373" r:id="rId2"/>
    <p:sldId id="374" r:id="rId3"/>
    <p:sldId id="388" r:id="rId4"/>
    <p:sldId id="378" r:id="rId5"/>
    <p:sldId id="37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4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1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8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6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5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1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FCB1065-5828-4883-A421-46D5F04426D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44404EF-0E05-4C41-97C6-FC7149644E4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5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2009103" y="553793"/>
            <a:ext cx="9690489" cy="1339401"/>
          </a:xfrm>
        </p:spPr>
        <p:txBody>
          <a:bodyPr>
            <a:normAutofit/>
          </a:bodyPr>
          <a:lstStyle/>
          <a:p>
            <a:r>
              <a:rPr lang="pt-BR" sz="2000" dirty="0"/>
              <a:t>UNIVERSIDADE DO VALE DO ITAJAÍ</a:t>
            </a:r>
            <a:br>
              <a:rPr lang="pt-BR" sz="2000" dirty="0"/>
            </a:br>
            <a:r>
              <a:rPr lang="pt-BR" sz="2000" dirty="0"/>
              <a:t>VICE-REITORIA DE PESQUISA, PÓS-GRADUAÇÃO E EXTENSÃO</a:t>
            </a:r>
            <a:br>
              <a:rPr lang="pt-BR" sz="2000" dirty="0"/>
            </a:br>
            <a:r>
              <a:rPr lang="pt-BR" sz="2000" dirty="0"/>
              <a:t>escola de ciências jurídicas e sociais</a:t>
            </a:r>
            <a:br>
              <a:rPr lang="pt-BR" sz="2000" dirty="0"/>
            </a:br>
            <a:r>
              <a:rPr lang="pt-BR" sz="2000" dirty="0"/>
              <a:t>PROGRAMA DE MESTRADO PROFISSIONAL EM GESTÃO DE POLÍTICAS PÚBLICAS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56337" y="3810807"/>
            <a:ext cx="11243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TÍTULO PROJETO DE PESQUISA</a:t>
            </a:r>
          </a:p>
          <a:p>
            <a:pPr algn="ctr"/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Nome do mestrando</a:t>
            </a:r>
          </a:p>
          <a:p>
            <a:pPr algn="ctr"/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Nome do professor orientador</a:t>
            </a:r>
          </a:p>
          <a:p>
            <a:pPr algn="ctr"/>
            <a:endParaRPr lang="pt-BR" sz="28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37" y="979254"/>
            <a:ext cx="1345348" cy="913940"/>
          </a:xfrm>
          <a:prstGeom prst="rect">
            <a:avLst/>
          </a:prstGeom>
        </p:spPr>
      </p:pic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2009102" y="1893194"/>
            <a:ext cx="9690489" cy="590321"/>
          </a:xfrm>
        </p:spPr>
        <p:txBody>
          <a:bodyPr/>
          <a:lstStyle/>
          <a:p>
            <a:r>
              <a:rPr lang="pt-BR" dirty="0"/>
              <a:t>Banca de qualificação</a:t>
            </a:r>
          </a:p>
        </p:txBody>
      </p:sp>
    </p:spTree>
    <p:extLst>
      <p:ext uri="{BB962C8B-B14F-4D97-AF65-F5344CB8AC3E}">
        <p14:creationId xmlns:p14="http://schemas.microsoft.com/office/powerpoint/2010/main" val="49365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Pergunta/Problema de pesquisa:</a:t>
            </a:r>
          </a:p>
          <a:p>
            <a:pPr algn="just"/>
            <a:r>
              <a:rPr lang="pt-BR" b="1" dirty="0"/>
              <a:t>Justificativa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16" y="5600606"/>
            <a:ext cx="1345348" cy="9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4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Objetivo geral:</a:t>
            </a:r>
          </a:p>
          <a:p>
            <a:pPr algn="just"/>
            <a:r>
              <a:rPr lang="pt-BR" b="1" dirty="0"/>
              <a:t>Objetivos específicos: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16" y="5600606"/>
            <a:ext cx="1345348" cy="9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613" y="1527048"/>
            <a:ext cx="11338560" cy="4572000"/>
          </a:xfrm>
        </p:spPr>
        <p:txBody>
          <a:bodyPr>
            <a:normAutofit/>
          </a:bodyPr>
          <a:lstStyle/>
          <a:p>
            <a:r>
              <a:rPr lang="pt-BR" b="1" dirty="0"/>
              <a:t>Referencial teórico (epistemologia e categorias de análise):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16" y="5600606"/>
            <a:ext cx="1345348" cy="9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Metodologia (sujeitos/fontes/procedimentos/metodológicos):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16" y="5600606"/>
            <a:ext cx="1345348" cy="9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275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07CAB01EADD94C96A5FF2637C10FBF" ma:contentTypeVersion="1" ma:contentTypeDescription="Crie um novo documento." ma:contentTypeScope="" ma:versionID="51db5796290b9e1d041dedc1bdc844be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24695812c2c35f891fedda0b95a99d61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8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9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0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umo xmlns="74605401-ef82-4e58-8e01-df55332c0536" xsi:nil="true"/>
    <PublishingExpirationDate xmlns="http://schemas.microsoft.com/sharepoint/v3" xsi:nil="true"/>
    <PublishingStartDate xmlns="http://schemas.microsoft.com/sharepoint/v3" xsi:nil="true"/>
    <_dlc_DocId xmlns="74605401-ef82-4e58-8e01-df55332c0536">Q2MPMETMKQAM-1127673472-9</_dlc_DocId>
    <_dlc_DocIdUrl xmlns="74605401-ef82-4e58-8e01-df55332c0536">
      <Url>http://adminnovoportal.univali.br/pos/mestrado/mestrado-em-gestao-de-politicas-publicas/modelos-e-requerimentos/_layouts/15/DocIdRedir.aspx?ID=Q2MPMETMKQAM-1127673472-9</Url>
      <Description>Q2MPMETMKQAM-1127673472-9</Description>
    </_dlc_DocIdUrl>
  </documentManagement>
</p:properties>
</file>

<file path=customXml/itemProps1.xml><?xml version="1.0" encoding="utf-8"?>
<ds:datastoreItem xmlns:ds="http://schemas.openxmlformats.org/officeDocument/2006/customXml" ds:itemID="{DECF4454-485B-449D-8C26-CE40133AE54D}"/>
</file>

<file path=customXml/itemProps2.xml><?xml version="1.0" encoding="utf-8"?>
<ds:datastoreItem xmlns:ds="http://schemas.openxmlformats.org/officeDocument/2006/customXml" ds:itemID="{06EF3A44-EC20-4164-82DB-A5B69F07123A}"/>
</file>

<file path=customXml/itemProps3.xml><?xml version="1.0" encoding="utf-8"?>
<ds:datastoreItem xmlns:ds="http://schemas.openxmlformats.org/officeDocument/2006/customXml" ds:itemID="{76857544-FEF9-42AB-8269-5E2DDA717AE0}"/>
</file>

<file path=customXml/itemProps4.xml><?xml version="1.0" encoding="utf-8"?>
<ds:datastoreItem xmlns:ds="http://schemas.openxmlformats.org/officeDocument/2006/customXml" ds:itemID="{B244BDB9-42B7-4B73-AF62-937BD915C02E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31143</TotalTime>
  <Words>78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Dividendo</vt:lpstr>
      <vt:lpstr>UNIVERSIDADE DO VALE DO ITAJAÍ VICE-REITORIA DE PESQUISA, PÓS-GRADUAÇÃO E EXTENSÃO escola de ciências jurídicas e sociais PROGRAMA DE MESTRADO PROFISSIONAL EM GESTÃO DE POLÍTICAS PÚBLICAS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Mara</dc:creator>
  <cp:lastModifiedBy>Darlan Antonio</cp:lastModifiedBy>
  <cp:revision>289</cp:revision>
  <dcterms:created xsi:type="dcterms:W3CDTF">2016-11-13T21:11:38Z</dcterms:created>
  <dcterms:modified xsi:type="dcterms:W3CDTF">2023-06-20T20:08:38Z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0x0101004C07CAB01EADD94C96A5FF2637C10FBF</vt:lpwstr>
  </property>
  <property fmtid="{D5CDD505-2E9C-101B-9397-08002B2CF9AE}" pid="3" name="_dlc_DocIdItemGuid">
    <vt:lpwstr>5a244ed2-3b2a-4bf8-9589-38c8e3293f1a</vt:lpwstr>
  </property>
</Properties>
</file>