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BFBFB"/>
    <a:srgbClr val="F2F2F2"/>
    <a:srgbClr val="294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B04F-0E70-A171-1CD4-768584634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97263-ACE0-66F5-C175-55984A13D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AE416-F07C-4D74-67C0-7C5A6B101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88F7A-2D14-68C2-CA94-BA4BC98B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93CB9-4866-A640-1D78-BB8D2FBE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24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DDDA3-BC75-7090-753B-B8FF1E6E8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970BE-E90D-8CA9-E23D-FE6268BA8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1A6D4-BE8D-EBB7-BF5C-3E7EB0BB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C2F77-92F1-082C-8DEA-278CF699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0488A-0D29-2045-1BDD-C8219021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3F98BA-B2B3-FD7E-908A-08DF0A927A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E4D7B-6855-F893-E780-070E680DB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36825-EF9D-8174-6281-520204E0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0353C-5255-52F6-D29B-B5EB1FB0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EBE4B-1959-C171-6074-77F1AF5F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0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1746-4D9C-1AE6-FA2A-9CC3207A1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7857-631F-965E-E26E-66FEF2C9E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6F210-6B40-DC85-FA22-2CFC32589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BE232-0D7A-5797-2BE2-C2FA2D39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239C4-07C1-DD7D-612D-49940C05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05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9988D-67D2-08F3-23F1-38C2A2045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6F66E-7BCC-15AE-FDC9-73D107F00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6BC6A-7483-30F4-7131-1A41E4E5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E3561-E31C-2B95-A003-8A7DD77B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B0BD4-7454-39DA-19B5-5E97E65F1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48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5E61-3A82-2920-8A17-AB693AFF9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C094-7C2D-1018-3DBC-F3D510641D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F3ACF-BC1C-1F4A-7AAE-D306E2862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2CB15-B1A1-244B-DC12-2DA0449D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438F3-95D3-690D-4773-3E2EA780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01247-9FF7-4023-C3AE-884D3474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76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6D9DC-F6B4-E225-CAAB-5CE7ECE5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E7636-9470-FFC9-5C66-96461E1D2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9763E-B3BA-0FA5-2F1B-6E5A76247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B97B33-C1AF-AF33-8952-92E73AFDD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0F3BDF-0DFD-CD86-78AF-510E5D703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70A19F-C789-7A14-C305-19BB63DB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6D357-A68F-3333-0B01-4D953BC5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D1282-3D13-42BF-3C9C-B4486722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54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810FB-540D-F331-8820-72E11D1DB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D7BE1-753D-6C25-B1F0-A00252B0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8B570-8A0E-08B3-99F3-7D9C9E34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429D9-127F-3E70-C68B-0D5A30029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63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765FEB-E97F-D3A8-6A56-963DEBBCB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0D5AA-C45A-4087-E50F-A1E104F1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EE7C6-286F-6F69-D925-7725BB04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49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8A25B-103E-0B6B-AA37-43D679F3D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7AC56-A7A8-4736-51C8-6B59C074A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5C879-81F2-9521-F509-EDDBEA096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2E2BA-CE76-2A16-5A80-5DC33B56C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66D35-3BA8-7E50-DD1E-57B917D0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24CC5-0A63-A401-A41F-7B222CFB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66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1AC18-13FD-B2F9-A0D7-0910EF99F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DADA19-B40B-6A19-176E-2870AC8FB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03710D-ACB1-6616-0A59-F18D0EB57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27C62-4A08-261D-5025-AF028AFE4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BFA0E-CA76-1A0B-B2E7-82753051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ADE78-7538-A1AE-E664-99C68718D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19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648054-033E-BA7C-C3A4-71B4FBECC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4B88D-5E1E-41FE-006D-64CCE6E85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F290D-1831-9355-9479-F9EAEE9A37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1696-672E-4D21-99FC-F004B26EC127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D20D5-0887-5322-E22F-4D69E8A9C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EBD0B-C149-CFD6-A756-954845068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E864-28ED-4C49-8508-20E6EA18B8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59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D7FB0D-F527-FA8E-8AB1-7C4666098E9E}"/>
              </a:ext>
            </a:extLst>
          </p:cNvPr>
          <p:cNvSpPr/>
          <p:nvPr/>
        </p:nvSpPr>
        <p:spPr>
          <a:xfrm>
            <a:off x="1" y="-18961"/>
            <a:ext cx="10161916" cy="6895922"/>
          </a:xfrm>
          <a:prstGeom prst="rect">
            <a:avLst/>
          </a:prstGeom>
          <a:solidFill>
            <a:srgbClr val="29498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EC8A28-C671-4CF0-7218-CC8ADE11C2A6}"/>
              </a:ext>
            </a:extLst>
          </p:cNvPr>
          <p:cNvSpPr/>
          <p:nvPr/>
        </p:nvSpPr>
        <p:spPr>
          <a:xfrm>
            <a:off x="299914" y="346006"/>
            <a:ext cx="2252870" cy="28359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FOTO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2737968-CA83-0056-397E-9C7CF1907BE9}"/>
              </a:ext>
            </a:extLst>
          </p:cNvPr>
          <p:cNvSpPr/>
          <p:nvPr/>
        </p:nvSpPr>
        <p:spPr>
          <a:xfrm>
            <a:off x="2778344" y="114029"/>
            <a:ext cx="8829040" cy="124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/>
              <a:t>Nome</a:t>
            </a:r>
            <a:endParaRPr lang="pt-BR" sz="2000" b="1" dirty="0"/>
          </a:p>
        </p:txBody>
      </p:sp>
      <p:sp>
        <p:nvSpPr>
          <p:cNvPr id="7" name="Retângulo 3">
            <a:extLst>
              <a:ext uri="{FF2B5EF4-FFF2-40B4-BE49-F238E27FC236}">
                <a16:creationId xmlns:a16="http://schemas.microsoft.com/office/drawing/2014/main" id="{B1AD8125-47EB-1F0F-B5DD-98EC59F0307F}"/>
              </a:ext>
            </a:extLst>
          </p:cNvPr>
          <p:cNvSpPr/>
          <p:nvPr/>
        </p:nvSpPr>
        <p:spPr>
          <a:xfrm>
            <a:off x="2781191" y="1030288"/>
            <a:ext cx="8829040" cy="7057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dirty="0"/>
              <a:t>Afiliação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3582532-A6C6-B214-F174-2BACDFE2957C}"/>
              </a:ext>
            </a:extLst>
          </p:cNvPr>
          <p:cNvSpPr/>
          <p:nvPr/>
        </p:nvSpPr>
        <p:spPr>
          <a:xfrm>
            <a:off x="2909954" y="2571387"/>
            <a:ext cx="6923159" cy="124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4400" b="1" dirty="0"/>
              <a:t>Tópicos de pesquisa:</a:t>
            </a:r>
          </a:p>
          <a:p>
            <a:pPr algn="just"/>
            <a:r>
              <a:rPr lang="pt-BR" sz="3200" dirty="0" err="1"/>
              <a:t>xxx</a:t>
            </a:r>
            <a:endParaRPr lang="pt-BR" sz="14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F0F67DB-E17D-72EA-935C-4E69248AB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068" y="219409"/>
            <a:ext cx="1260570" cy="1829860"/>
          </a:xfrm>
          <a:prstGeom prst="rect">
            <a:avLst/>
          </a:prstGeom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6B15363A-D599-4848-6409-528811198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738" y="5645789"/>
            <a:ext cx="1396772" cy="99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Coordenação de Aperfeiçoamento de Pessoal de Nível Superior – Wikipédia, a  enciclopédia livre">
            <a:extLst>
              <a:ext uri="{FF2B5EF4-FFF2-40B4-BE49-F238E27FC236}">
                <a16:creationId xmlns:a16="http://schemas.microsoft.com/office/drawing/2014/main" id="{53A49B59-8DB4-4FAD-8436-585074DF8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368" y="3913851"/>
            <a:ext cx="1260570" cy="116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| EIBA">
            <a:extLst>
              <a:ext uri="{FF2B5EF4-FFF2-40B4-BE49-F238E27FC236}">
                <a16:creationId xmlns:a16="http://schemas.microsoft.com/office/drawing/2014/main" id="{8ACF70EB-9B57-4D1C-8C7D-169F16D1C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7869" y="2615180"/>
            <a:ext cx="1819684" cy="90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028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A8150DD6C6764DBA8A87EB3FB28EE6" ma:contentTypeVersion="2" ma:contentTypeDescription="Crie um novo documento." ma:contentTypeScope="" ma:versionID="403ce8e4ac7c7e4bae4845e9b96a8c73">
  <xsd:schema xmlns:xsd="http://www.w3.org/2001/XMLSchema" xmlns:xs="http://www.w3.org/2001/XMLSchema" xmlns:p="http://schemas.microsoft.com/office/2006/metadata/properties" xmlns:ns1="http://schemas.microsoft.com/sharepoint/v3" xmlns:ns2="74605401-ef82-4e58-8e01-df55332c0536" targetNamespace="http://schemas.microsoft.com/office/2006/metadata/properties" ma:root="true" ma:fieldsID="903c99802534e326d53a5a5e7f416562" ns1:_="" ns2:_="">
    <xsd:import namespace="http://schemas.microsoft.com/sharepoint/v3"/>
    <xsd:import namespace="74605401-ef82-4e58-8e01-df55332c053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Resumo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5401-ef82-4e58-8e01-df55332c0536" elementFormDefault="qualified">
    <xsd:import namespace="http://schemas.microsoft.com/office/2006/documentManagement/types"/>
    <xsd:import namespace="http://schemas.microsoft.com/office/infopath/2007/PartnerControls"/>
    <xsd:element name="Resumo" ma:index="10" nillable="true" ma:displayName="Resumo" ma:internalName="Resumo">
      <xsd:simpleType>
        <xsd:restriction base="dms:Note">
          <xsd:maxLength value="255"/>
        </xsd:restriction>
      </xsd:simpleType>
    </xsd:element>
    <xsd:element name="_dlc_DocId" ma:index="11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2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74605401-ef82-4e58-8e01-df55332c0536">Q2MPMETMKQAM-1107-80</_dlc_DocId>
    <Resumo xmlns="74605401-ef82-4e58-8e01-df55332c0536" xsi:nil="true"/>
    <_dlc_DocIdUrl xmlns="74605401-ef82-4e58-8e01-df55332c0536">
      <Url>http://adminnovoportal.univali.br/eventos/gestao/_layouts/15/DocIdRedir.aspx?ID=Q2MPMETMKQAM-1107-80</Url>
      <Description>Q2MPMETMKQAM-1107-80</Description>
    </_dlc_DocIdUrl>
  </documentManagement>
</p:properties>
</file>

<file path=customXml/itemProps1.xml><?xml version="1.0" encoding="utf-8"?>
<ds:datastoreItem xmlns:ds="http://schemas.openxmlformats.org/officeDocument/2006/customXml" ds:itemID="{120872F7-BD31-4BD6-8952-AB25B08E77CB}"/>
</file>

<file path=customXml/itemProps2.xml><?xml version="1.0" encoding="utf-8"?>
<ds:datastoreItem xmlns:ds="http://schemas.openxmlformats.org/officeDocument/2006/customXml" ds:itemID="{BB490572-9478-40A4-B4F9-4B8180313B30}"/>
</file>

<file path=customXml/itemProps3.xml><?xml version="1.0" encoding="utf-8"?>
<ds:datastoreItem xmlns:ds="http://schemas.openxmlformats.org/officeDocument/2006/customXml" ds:itemID="{28229E52-AA60-49C9-9EA0-A6A58BE99372}"/>
</file>

<file path=customXml/itemProps4.xml><?xml version="1.0" encoding="utf-8"?>
<ds:datastoreItem xmlns:ds="http://schemas.openxmlformats.org/officeDocument/2006/customXml" ds:itemID="{2E9D829C-29D6-4300-9959-991D26E42322}"/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glaucia grellmann</dc:creator>
  <cp:lastModifiedBy>Caroline de Aquino Rosa Torres</cp:lastModifiedBy>
  <cp:revision>5</cp:revision>
  <dcterms:created xsi:type="dcterms:W3CDTF">2023-09-12T18:59:46Z</dcterms:created>
  <dcterms:modified xsi:type="dcterms:W3CDTF">2024-02-07T19:07:35Z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189c7844-c9e9-4e44-8351-6c886f9006e5</vt:lpwstr>
  </property>
  <property fmtid="{D5CDD505-2E9C-101B-9397-08002B2CF9AE}" pid="3" name="ContentTypeId">
    <vt:lpwstr>0x01010029A8150DD6C6764DBA8A87EB3FB28EE6</vt:lpwstr>
  </property>
</Properties>
</file>