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33CC"/>
    <a:srgbClr val="0066FF"/>
    <a:srgbClr val="0099FF"/>
    <a:srgbClr val="33CCFF"/>
    <a:srgbClr val="33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2168"/>
  </p:normalViewPr>
  <p:slideViewPr>
    <p:cSldViewPr>
      <p:cViewPr>
        <p:scale>
          <a:sx n="42" d="100"/>
          <a:sy n="42" d="100"/>
        </p:scale>
        <p:origin x="24" y="29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76F9B61-B20C-4F18-B953-03F7B6705A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953D82-BD92-46CC-88D3-4C810E1110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8E3B9C8-C926-4B8B-B982-87BBDA7D6C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061687-C469-40A7-BF24-325C40EA2D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A1DFB66-2BAA-4680-B725-72F79B1AFE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9B3FCCD-0D06-471F-B4A5-A75FA9C48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6B1667-1ED9-4FB1-9E52-33EE6E747C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26" y="11836400"/>
            <a:ext cx="30765750" cy="81661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29251" y="21590000"/>
            <a:ext cx="253365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650FB-FCF1-4032-860B-2BC1AD05A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BD8D46-6D98-47CC-9496-11A18AF93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FE6EC-0A62-48DE-89D3-2914808FC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84EF-A668-4236-899C-7658875281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44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AFEFE-4679-48E7-8D77-39599D6C6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1649D-E987-4D9F-AA58-89B0A75C2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C9794-DF13-4751-BE48-3CDA85AFC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D466-E72F-40C2-AFD9-AAD5B09A6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73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88939" y="3386138"/>
            <a:ext cx="7691437" cy="30480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714626" y="3386138"/>
            <a:ext cx="22921913" cy="30480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6BCA9-225B-4801-8371-B4CD2BFA1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58D17-A6E2-4C6B-99C1-89305541B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0315B-7187-4946-8371-FC287BDEA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593E-62FE-4E4F-AC8D-B495892290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5FCB1-77A6-4BBD-999B-4B5B7760F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C0199-7BB2-4D91-98F7-EB5390A19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8DEF1-1727-46E4-BA63-D180C94A3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5084-5B8A-4F5C-BC25-D9969DECF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8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088" y="24482427"/>
            <a:ext cx="3076575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9088" y="16148052"/>
            <a:ext cx="3076575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0A03F-80FF-44AA-87C1-F276D0A0B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0E956-D772-49E3-966E-CA40A6A92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91632-D15D-476F-9E32-5276181E4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B851-C0B1-442A-AB99-E4D1907753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3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714626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173701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1A897-9ECF-4CF7-B1CA-FEA5D086F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71FC7-DA02-4D56-A17A-40BA4504F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77DC2-063F-4FCB-9BB1-DD164E2D3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00BE-7D46-48C5-B02E-AB44BB86AC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09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25588"/>
            <a:ext cx="325755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09751" y="8528052"/>
            <a:ext cx="159924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09751" y="12082463"/>
            <a:ext cx="159924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8386426" y="8528052"/>
            <a:ext cx="1599882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8386426" y="12082463"/>
            <a:ext cx="1599882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CB9C9E-BCCF-4301-BF9D-364A1FAFA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4C5AD7-275F-4CE3-A1D3-8E8FA90FD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3D57BE-144D-4895-9797-2EC02FD61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B4B7-460A-44CF-BBD0-54CAB8C5B5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4CE29A-8551-4A8C-A09B-E0B1EDD2A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AC45E2-66A5-40C8-9702-56FA22599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1E92F3-AFFB-4176-A423-0D8C78C9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6F33-3CD5-4249-AF9F-CBA5954C9B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2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B04624-F860-4502-93B5-325ADC3E3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A78844-6419-4A89-B900-7F45BBA01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653B4E-6293-48C7-937C-A60B19CE7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057A-9F8B-4941-B5CB-1042D3658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92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17652"/>
            <a:ext cx="11907838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0976" y="1517652"/>
            <a:ext cx="20234275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09750" y="7972425"/>
            <a:ext cx="11907838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ECDFF1-600E-4B54-988B-D70C2767F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9E128-6E0D-46E1-93E7-DB980B08A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F26D8-5238-4C88-BAF5-60039BEB3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F8E5-DF20-4E51-B530-917510C03C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538" y="26670002"/>
            <a:ext cx="21717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094538" y="3403600"/>
            <a:ext cx="21717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94538" y="29818015"/>
            <a:ext cx="21717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8896A-C53E-4646-A0ED-EEBFEEC62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044E3-3C36-4ECD-8B09-CD6CCA6DE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86379-3EB8-4679-9C7A-F715A2D1C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D02AD-43BC-4914-8489-F6E11F019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3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939CA4-1219-46B7-BCE7-BB595A5D08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656" tIns="206828" rIns="413656" bIns="2068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1E936B-FDD5-4DC6-93B0-315872A85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30463" y="12480925"/>
            <a:ext cx="27543125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41234A-EE4E-43D9-9AC8-6EFF9840D4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A5AD0C-137B-46B3-A65A-8F3EDAE911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ctr"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4704B2-867F-4ECF-AD2F-54668FDD67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r" eaLnBrk="1" hangingPunct="1">
              <a:defRPr sz="6300"/>
            </a:lvl1pPr>
          </a:lstStyle>
          <a:p>
            <a:pPr>
              <a:defRPr/>
            </a:pPr>
            <a:fld id="{9BCD5101-E6B9-4F81-8F87-8C8305DA5E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2pPr>
      <a:lvl3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3pPr>
      <a:lvl4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4pPr>
      <a:lvl5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50988" indent="-1550988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0738" indent="-1292225" algn="l" defTabSz="41370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70488" indent="-1033463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39000" indent="-1033463" algn="l" defTabSz="4137025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07513" indent="-1035050" algn="l" defTabSz="4137025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650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222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794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366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DF27F2F4-2C6F-440E-B82C-6DA5618CC224}"/>
              </a:ext>
            </a:extLst>
          </p:cNvPr>
          <p:cNvSpPr txBox="1"/>
          <p:nvPr/>
        </p:nvSpPr>
        <p:spPr>
          <a:xfrm>
            <a:off x="1147763" y="5894388"/>
            <a:ext cx="30110112" cy="2212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68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</a:t>
            </a:r>
            <a:r>
              <a:rPr lang="pt-BR" sz="65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-  Arial, negrito, 72pt a 60pt, negrito, maiúscula, centralizado.</a:t>
            </a:r>
            <a:endParaRPr lang="en-US" sz="65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D9EF2E0E-2095-4471-AABF-0872E922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8037513"/>
            <a:ext cx="2754471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Calibri" panose="020F0502020204030204" pitchFamily="34" charset="0"/>
                <a:cs typeface="Geneva" pitchFamily="34" charset="0"/>
              </a:rPr>
              <a:t>Nomes dos autores: </a:t>
            </a:r>
            <a:r>
              <a:rPr lang="pt-BR" altLang="pt-BR" sz="4000" b="1" dirty="0" err="1">
                <a:latin typeface="Calibri" panose="020F0502020204030204" pitchFamily="34" charset="0"/>
                <a:cs typeface="Geneva" pitchFamily="34" charset="0"/>
              </a:rPr>
              <a:t>arial</a:t>
            </a:r>
            <a:r>
              <a:rPr lang="pt-BR" altLang="pt-BR" sz="4000" b="1" dirty="0">
                <a:latin typeface="Calibri" panose="020F0502020204030204" pitchFamily="34" charset="0"/>
                <a:cs typeface="Geneva" pitchFamily="34" charset="0"/>
              </a:rPr>
              <a:t>, negrito, corpo 40pt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Instituições; unidade acadêmica e endereço eletrônico: </a:t>
            </a:r>
            <a:r>
              <a:rPr lang="pt-BR" altLang="pt-BR" sz="4000" dirty="0" err="1">
                <a:latin typeface="Calibri" panose="020F0502020204030204" pitchFamily="34" charset="0"/>
                <a:cs typeface="Geneva" pitchFamily="34" charset="0"/>
              </a:rPr>
              <a:t>arial</a:t>
            </a: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, regular, corpo 30pt </a:t>
            </a:r>
            <a:endParaRPr lang="en-US" altLang="pt-BR" sz="4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5A1DD9C8-85E6-4B90-B5AE-210F9DCB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2180550"/>
            <a:ext cx="14400213" cy="181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cs typeface="Geneva" pitchFamily="34" charset="0"/>
              </a:rPr>
              <a:t>INTRODUÇÃO</a:t>
            </a:r>
            <a:endParaRPr lang="pt-BR" altLang="pt-BR" sz="240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nnnnnnnnnnbbbbbbbbbbbbbbbaaaaaaaaaaaaaaaaaaacccccccckkkkkkkkkkkkkkkkkkkpppppppppppppppnnnnnnnnnnbbbbbbbbbbbbbbbaaaaaaaaaaaaaaaaaaacccccccckkkkkkkkkkkkkkkkkkkppppppppppppppppd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endParaRPr lang="pt-BR" altLang="pt-BR" sz="240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7" name="Subtitle 2">
            <a:extLst>
              <a:ext uri="{FF2B5EF4-FFF2-40B4-BE49-F238E27FC236}">
                <a16:creationId xmlns:a16="http://schemas.microsoft.com/office/drawing/2014/main" id="{3044364A-728A-4773-8D13-652FF3ED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3213" y="25828625"/>
            <a:ext cx="14400212" cy="110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cs typeface="Geneva" pitchFamily="34" charset="0"/>
              </a:rPr>
              <a:t>CONSIDERAÇÕES FINAIS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endParaRPr lang="en-US" altLang="pt-BR" sz="240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7B6AC82D-3D71-4085-A4E6-C821C115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00" y="11857038"/>
            <a:ext cx="14400213" cy="136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DESENVOLVIMENTO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9" name="Rectangle 37">
            <a:extLst>
              <a:ext uri="{FF2B5EF4-FFF2-40B4-BE49-F238E27FC236}">
                <a16:creationId xmlns:a16="http://schemas.microsoft.com/office/drawing/2014/main" id="{7ECEC3E6-3CC5-4F37-8E26-1FB44F0303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04913" y="5046663"/>
            <a:ext cx="30052962" cy="50800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3080" name="Rectangle 37">
            <a:extLst>
              <a:ext uri="{FF2B5EF4-FFF2-40B4-BE49-F238E27FC236}">
                <a16:creationId xmlns:a16="http://schemas.microsoft.com/office/drawing/2014/main" id="{25924F15-EA7D-460C-8092-1D9716B0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10706100"/>
            <a:ext cx="29960888" cy="46038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3081" name="Subtitle 2">
            <a:extLst>
              <a:ext uri="{FF2B5EF4-FFF2-40B4-BE49-F238E27FC236}">
                <a16:creationId xmlns:a16="http://schemas.microsoft.com/office/drawing/2014/main" id="{F0E8CE06-3E53-4F1D-9D69-7BDCDE5D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1857038"/>
            <a:ext cx="144002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>
                <a:latin typeface="Arial" panose="020B0604020202020204" pitchFamily="34" charset="0"/>
                <a:cs typeface="Geneva" pitchFamily="34" charset="0"/>
              </a:rPr>
              <a:t>RESUMO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82" name="Caixa de Texto 3">
            <a:extLst>
              <a:ext uri="{FF2B5EF4-FFF2-40B4-BE49-F238E27FC236}">
                <a16:creationId xmlns:a16="http://schemas.microsoft.com/office/drawing/2014/main" id="{0DACB9AC-D6C6-470A-9F5A-9B7DBFE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6313" y="1728290"/>
            <a:ext cx="3581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en-US" sz="4000" dirty="0">
                <a:solidFill>
                  <a:srgbClr val="FF0000"/>
                </a:solidFill>
              </a:rPr>
              <a:t>LOGO DA INSTITIÇÃO DE ORIGEM (OPCIONAL)</a:t>
            </a:r>
          </a:p>
        </p:txBody>
      </p:sp>
      <p:sp>
        <p:nvSpPr>
          <p:cNvPr id="3087" name="Retângulo 1">
            <a:extLst>
              <a:ext uri="{FF2B5EF4-FFF2-40B4-BE49-F238E27FC236}">
                <a16:creationId xmlns:a16="http://schemas.microsoft.com/office/drawing/2014/main" id="{EFFBF990-1BE0-4E66-B886-2A23742D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400" y="36833175"/>
            <a:ext cx="5700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6000" b="1">
                <a:latin typeface="Arial" panose="020B0604020202020204" pitchFamily="34" charset="0"/>
                <a:cs typeface="Geneva" pitchFamily="34" charset="0"/>
              </a:rPr>
              <a:t>REFERÊNCIAS</a:t>
            </a:r>
          </a:p>
        </p:txBody>
      </p:sp>
      <p:sp>
        <p:nvSpPr>
          <p:cNvPr id="3088" name="Retângulo 2">
            <a:extLst>
              <a:ext uri="{FF2B5EF4-FFF2-40B4-BE49-F238E27FC236}">
                <a16:creationId xmlns:a16="http://schemas.microsoft.com/office/drawing/2014/main" id="{B7B6D8A3-5434-4D58-8E60-286B146F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400" y="37669788"/>
            <a:ext cx="162020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89" name="Retângulo 4">
            <a:extLst>
              <a:ext uri="{FF2B5EF4-FFF2-40B4-BE49-F238E27FC236}">
                <a16:creationId xmlns:a16="http://schemas.microsoft.com/office/drawing/2014/main" id="{54ABC8BE-C142-437C-AC23-4D7CE668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0" y="41455975"/>
            <a:ext cx="24753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pt-BR" altLang="pt-BR" sz="5400" b="1">
                <a:latin typeface="Arial" panose="020B0604020202020204" pitchFamily="34" charset="0"/>
                <a:cs typeface="Geneva" pitchFamily="34" charset="0"/>
              </a:rPr>
              <a:t>Agradecimentos se houver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E297E6-4BF4-40A4-AFF1-084206592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3" t="6945" r="7111" b="27004"/>
          <a:stretch/>
        </p:blipFill>
        <p:spPr>
          <a:xfrm>
            <a:off x="19857697" y="824707"/>
            <a:ext cx="3429000" cy="38211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FD2C2B4-8F41-488C-8B5F-C712874E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483" y="1330860"/>
            <a:ext cx="3920830" cy="28899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107A53-EFF4-45F5-859B-D05E77DE57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7006" r="10654" b="25442"/>
          <a:stretch/>
        </p:blipFill>
        <p:spPr>
          <a:xfrm>
            <a:off x="1317776" y="-9631"/>
            <a:ext cx="3606649" cy="50196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28BA9A-5BFE-46CA-9787-9573578F3E75}"/>
              </a:ext>
            </a:extLst>
          </p:cNvPr>
          <p:cNvSpPr txBox="1"/>
          <p:nvPr/>
        </p:nvSpPr>
        <p:spPr>
          <a:xfrm>
            <a:off x="5846104" y="655112"/>
            <a:ext cx="1379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 SEMINÁRIO DE </a:t>
            </a:r>
          </a:p>
          <a:p>
            <a:r>
              <a:rPr lang="pt-BR" sz="8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INTERNACIONALIZAÇÃO</a:t>
            </a:r>
          </a:p>
          <a:p>
            <a:r>
              <a:rPr lang="pt-BR" sz="8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 PESQUISA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F68FA33-800B-4F75-B7E0-A9B5B3BAF81E}"/>
              </a:ext>
            </a:extLst>
          </p:cNvPr>
          <p:cNvCxnSpPr>
            <a:cxnSpLocks/>
          </p:cNvCxnSpPr>
          <p:nvPr/>
        </p:nvCxnSpPr>
        <p:spPr>
          <a:xfrm>
            <a:off x="5686425" y="949956"/>
            <a:ext cx="0" cy="327085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1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A8150DD6C6764DBA8A87EB3FB28EE6" ma:contentTypeVersion="2" ma:contentTypeDescription="Crie um novo documento." ma:contentTypeScope="" ma:versionID="403ce8e4ac7c7e4bae4845e9b96a8c73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903c99802534e326d53a5a5e7f416562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10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11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2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Resumo xmlns="74605401-ef82-4e58-8e01-df55332c0536" xsi:nil="true"/>
    <PublishingStartDate xmlns="http://schemas.microsoft.com/sharepoint/v3" xsi:nil="true"/>
    <_dlc_DocId xmlns="74605401-ef82-4e58-8e01-df55332c0536">Q2MPMETMKQAM-1107-86</_dlc_DocId>
    <_dlc_DocIdUrl xmlns="74605401-ef82-4e58-8e01-df55332c0536">
      <Url>http://adminnovoportal.univali.br/eventos/gestao/_layouts/15/DocIdRedir.aspx?ID=Q2MPMETMKQAM-1107-86</Url>
      <Description>Q2MPMETMKQAM-1107-86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FE7583-86D2-422A-817E-D7FFAD346F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5428E1C-6BE1-4DC5-9D83-2F344F4F2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605401-ef82-4e58-8e01-df55332c0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711178-D63C-4924-B490-E4D0604788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4605401-ef82-4e58-8e01-df55332c0536"/>
  </ds:schemaRefs>
</ds:datastoreItem>
</file>

<file path=customXml/itemProps4.xml><?xml version="1.0" encoding="utf-8"?>
<ds:datastoreItem xmlns:ds="http://schemas.openxmlformats.org/officeDocument/2006/customXml" ds:itemID="{9FB7BADB-D787-48E4-A06E-D0E7AD5D7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265</Words>
  <Application>Microsoft Office PowerPoint</Application>
  <PresentationFormat>Personalizar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Geneva</vt:lpstr>
      <vt:lpstr>Segoe UI Black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Darlan Antonio</cp:lastModifiedBy>
  <cp:revision>253</cp:revision>
  <dcterms:created xsi:type="dcterms:W3CDTF">2007-11-19T21:30:54Z</dcterms:created>
  <dcterms:modified xsi:type="dcterms:W3CDTF">2024-04-18T20:03:57Z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  <property fmtid="{D5CDD505-2E9C-101B-9397-08002B2CF9AE}" pid="3" name="ContentTypeId">
    <vt:lpwstr>0x01010029A8150DD6C6764DBA8A87EB3FB28EE6</vt:lpwstr>
  </property>
  <property fmtid="{D5CDD505-2E9C-101B-9397-08002B2CF9AE}" pid="4" name="_dlc_DocIdItemGuid">
    <vt:lpwstr>7cf01de2-fe43-403d-88f6-77b20ecfe9e7</vt:lpwstr>
  </property>
</Properties>
</file>